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4"/>
    <p:sldMasterId id="2147483724" r:id="rId5"/>
  </p:sldMasterIdLst>
  <p:notesMasterIdLst>
    <p:notesMasterId r:id="rId28"/>
  </p:notesMasterIdLst>
  <p:handoutMasterIdLst>
    <p:handoutMasterId r:id="rId29"/>
  </p:handoutMasterIdLst>
  <p:sldIdLst>
    <p:sldId id="493" r:id="rId6"/>
    <p:sldId id="538" r:id="rId7"/>
    <p:sldId id="552" r:id="rId8"/>
    <p:sldId id="548" r:id="rId9"/>
    <p:sldId id="572" r:id="rId10"/>
    <p:sldId id="555" r:id="rId11"/>
    <p:sldId id="574" r:id="rId12"/>
    <p:sldId id="565" r:id="rId13"/>
    <p:sldId id="566" r:id="rId14"/>
    <p:sldId id="557" r:id="rId15"/>
    <p:sldId id="562" r:id="rId16"/>
    <p:sldId id="579" r:id="rId17"/>
    <p:sldId id="580" r:id="rId18"/>
    <p:sldId id="553" r:id="rId19"/>
    <p:sldId id="569" r:id="rId20"/>
    <p:sldId id="568" r:id="rId21"/>
    <p:sldId id="570" r:id="rId22"/>
    <p:sldId id="571" r:id="rId23"/>
    <p:sldId id="578" r:id="rId24"/>
    <p:sldId id="558" r:id="rId25"/>
    <p:sldId id="551" r:id="rId26"/>
    <p:sldId id="537" r:id="rId2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userDrawn="1">
          <p15:clr>
            <a:srgbClr val="A4A3A4"/>
          </p15:clr>
        </p15:guide>
        <p15:guide id="2" orient="horz" pos="4002" userDrawn="1">
          <p15:clr>
            <a:srgbClr val="A4A3A4"/>
          </p15:clr>
        </p15:guide>
        <p15:guide id="3"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 id="1" name="Pruett, Kerianne" initials="PK" lastIdx="30" clrIdx="1">
    <p:extLst>
      <p:ext uri="{19B8F6BF-5375-455C-9EA6-DF929625EA0E}">
        <p15:presenceInfo xmlns:p15="http://schemas.microsoft.com/office/powerpoint/2012/main" userId="S::pruett6@llnl.gov::ad714d10-b68c-486b-955d-6e1daf150692" providerId="AD"/>
      </p:ext>
    </p:extLst>
  </p:cmAuthor>
  <p:cmAuthor id="2" name="Michael D. Schneider" initials="MDS" lastIdx="10" clrIdx="2">
    <p:extLst>
      <p:ext uri="{19B8F6BF-5375-455C-9EA6-DF929625EA0E}">
        <p15:presenceInfo xmlns:p15="http://schemas.microsoft.com/office/powerpoint/2012/main" userId="Michael D. Schnei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2DEFBC"/>
    <a:srgbClr val="10D6A2"/>
    <a:srgbClr val="F6CE86"/>
    <a:srgbClr val="AEF8E5"/>
    <a:srgbClr val="0F4F97"/>
    <a:srgbClr val="0DB78A"/>
    <a:srgbClr val="11D9A5"/>
    <a:srgbClr val="0A8464"/>
    <a:srgbClr val="D68F10"/>
    <a:srgbClr val="F1B1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AE5E0-CB04-4B3B-96E0-0BAB671C23AD}" v="14" dt="2022-03-01T21:50:19.526"/>
    <p1510:client id="{23FF4AB6-EBF1-44BC-822B-E87F98F9E3CE}" v="18" dt="2022-03-03T21:45:56.369"/>
    <p1510:client id="{4B3AF327-4CD8-471E-87D4-DFB483E5EA81}" v="1" dt="2022-03-02T01:31:46.197"/>
    <p1510:client id="{51F4FAB3-4E96-4924-8A10-E5C4172B269E}" v="1379" dt="2022-03-01T21:46:46.645"/>
    <p1510:client id="{58655CD5-7115-4287-8A60-401E19A42ABC}" v="53" dt="2022-03-02T19:54:02.372"/>
    <p1510:client id="{CF0359D3-DF6F-4A92-989B-0A46AD080F9E}" v="326" dt="2022-03-02T20:40:36.958"/>
    <p1510:client id="{E325DCA6-A235-434A-A8F4-DEA3B744BE53}" v="277" dt="2022-03-01T22:09:14.9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905"/>
        <p:guide orient="horz" pos="4002"/>
        <p:guide pos="2880"/>
      </p:guideLst>
    </p:cSldViewPr>
  </p:slide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uett, Kerianne" userId="S::pruett6@llnl.gov::ad714d10-b68c-486b-955d-6e1daf150692" providerId="AD" clId="Web-{CF0359D3-DF6F-4A92-989B-0A46AD080F9E}"/>
    <pc:docChg chg="modSld">
      <pc:chgData name="Pruett, Kerianne" userId="S::pruett6@llnl.gov::ad714d10-b68c-486b-955d-6e1daf150692" providerId="AD" clId="Web-{CF0359D3-DF6F-4A92-989B-0A46AD080F9E}" dt="2022-03-02T20:40:36.958" v="307" actId="1076"/>
      <pc:docMkLst>
        <pc:docMk/>
      </pc:docMkLst>
      <pc:sldChg chg="addSp delSp modSp delCm">
        <pc:chgData name="Pruett, Kerianne" userId="S::pruett6@llnl.gov::ad714d10-b68c-486b-955d-6e1daf150692" providerId="AD" clId="Web-{CF0359D3-DF6F-4A92-989B-0A46AD080F9E}" dt="2022-03-02T20:40:36.958" v="307" actId="1076"/>
        <pc:sldMkLst>
          <pc:docMk/>
          <pc:sldMk cId="0" sldId="493"/>
        </pc:sldMkLst>
        <pc:spChg chg="add del mod">
          <ac:chgData name="Pruett, Kerianne" userId="S::pruett6@llnl.gov::ad714d10-b68c-486b-955d-6e1daf150692" providerId="AD" clId="Web-{CF0359D3-DF6F-4A92-989B-0A46AD080F9E}" dt="2022-03-02T20:39:09.987" v="278"/>
          <ac:spMkLst>
            <pc:docMk/>
            <pc:sldMk cId="0" sldId="493"/>
            <ac:spMk id="4" creationId="{30E17E95-0680-499A-8F90-2C9240EF7192}"/>
          </ac:spMkLst>
        </pc:spChg>
        <pc:spChg chg="add del mod">
          <ac:chgData name="Pruett, Kerianne" userId="S::pruett6@llnl.gov::ad714d10-b68c-486b-955d-6e1daf150692" providerId="AD" clId="Web-{CF0359D3-DF6F-4A92-989B-0A46AD080F9E}" dt="2022-03-02T20:40:28.895" v="304"/>
          <ac:spMkLst>
            <pc:docMk/>
            <pc:sldMk cId="0" sldId="493"/>
            <ac:spMk id="7" creationId="{7E304BD4-CB76-435D-A031-8C8E1E8B210D}"/>
          </ac:spMkLst>
        </pc:spChg>
        <pc:picChg chg="add del mod">
          <ac:chgData name="Pruett, Kerianne" userId="S::pruett6@llnl.gov::ad714d10-b68c-486b-955d-6e1daf150692" providerId="AD" clId="Web-{CF0359D3-DF6F-4A92-989B-0A46AD080F9E}" dt="2022-03-02T20:39:41.894" v="288"/>
          <ac:picMkLst>
            <pc:docMk/>
            <pc:sldMk cId="0" sldId="493"/>
            <ac:picMk id="5" creationId="{B3ECF723-3718-47BA-92E9-86BC6FD05BB7}"/>
          </ac:picMkLst>
        </pc:picChg>
        <pc:picChg chg="mod">
          <ac:chgData name="Pruett, Kerianne" userId="S::pruett6@llnl.gov::ad714d10-b68c-486b-955d-6e1daf150692" providerId="AD" clId="Web-{CF0359D3-DF6F-4A92-989B-0A46AD080F9E}" dt="2022-03-02T20:40:36.958" v="307" actId="1076"/>
          <ac:picMkLst>
            <pc:docMk/>
            <pc:sldMk cId="0" sldId="493"/>
            <ac:picMk id="10" creationId="{03B6F12A-1E8E-400C-B2AC-FD03705D8775}"/>
          </ac:picMkLst>
        </pc:picChg>
      </pc:sldChg>
      <pc:sldChg chg="addSp delSp modSp">
        <pc:chgData name="Pruett, Kerianne" userId="S::pruett6@llnl.gov::ad714d10-b68c-486b-955d-6e1daf150692" providerId="AD" clId="Web-{CF0359D3-DF6F-4A92-989B-0A46AD080F9E}" dt="2022-03-02T20:07:48.855" v="28"/>
        <pc:sldMkLst>
          <pc:docMk/>
          <pc:sldMk cId="1361268296" sldId="548"/>
        </pc:sldMkLst>
        <pc:spChg chg="mod">
          <ac:chgData name="Pruett, Kerianne" userId="S::pruett6@llnl.gov::ad714d10-b68c-486b-955d-6e1daf150692" providerId="AD" clId="Web-{CF0359D3-DF6F-4A92-989B-0A46AD080F9E}" dt="2022-03-02T20:06:23.087" v="17" actId="1076"/>
          <ac:spMkLst>
            <pc:docMk/>
            <pc:sldMk cId="1361268296" sldId="548"/>
            <ac:spMk id="2" creationId="{C3742A9D-A7DC-2245-B89D-8D35056D3922}"/>
          </ac:spMkLst>
        </pc:spChg>
        <pc:spChg chg="del">
          <ac:chgData name="Pruett, Kerianne" userId="S::pruett6@llnl.gov::ad714d10-b68c-486b-955d-6e1daf150692" providerId="AD" clId="Web-{CF0359D3-DF6F-4A92-989B-0A46AD080F9E}" dt="2022-03-02T20:07:48.855" v="28"/>
          <ac:spMkLst>
            <pc:docMk/>
            <pc:sldMk cId="1361268296" sldId="548"/>
            <ac:spMk id="4" creationId="{B1532039-98BB-4B68-A920-02F60B6EC71F}"/>
          </ac:spMkLst>
        </pc:spChg>
        <pc:picChg chg="add del mod">
          <ac:chgData name="Pruett, Kerianne" userId="S::pruett6@llnl.gov::ad714d10-b68c-486b-955d-6e1daf150692" providerId="AD" clId="Web-{CF0359D3-DF6F-4A92-989B-0A46AD080F9E}" dt="2022-03-02T20:05:37.602" v="12"/>
          <ac:picMkLst>
            <pc:docMk/>
            <pc:sldMk cId="1361268296" sldId="548"/>
            <ac:picMk id="3" creationId="{70D5325F-8A92-4162-AFA0-9B975D79DB2A}"/>
          </ac:picMkLst>
        </pc:picChg>
        <pc:picChg chg="add mod">
          <ac:chgData name="Pruett, Kerianne" userId="S::pruett6@llnl.gov::ad714d10-b68c-486b-955d-6e1daf150692" providerId="AD" clId="Web-{CF0359D3-DF6F-4A92-989B-0A46AD080F9E}" dt="2022-03-02T20:06:26.697" v="18" actId="14100"/>
          <ac:picMkLst>
            <pc:docMk/>
            <pc:sldMk cId="1361268296" sldId="548"/>
            <ac:picMk id="5" creationId="{5DBD1DA2-4595-43B0-9F9D-0EEFD13684D3}"/>
          </ac:picMkLst>
        </pc:picChg>
      </pc:sldChg>
      <pc:sldChg chg="addSp delSp modSp">
        <pc:chgData name="Pruett, Kerianne" userId="S::pruett6@llnl.gov::ad714d10-b68c-486b-955d-6e1daf150692" providerId="AD" clId="Web-{CF0359D3-DF6F-4A92-989B-0A46AD080F9E}" dt="2022-03-02T20:34:58.591" v="235"/>
        <pc:sldMkLst>
          <pc:docMk/>
          <pc:sldMk cId="1597575495" sldId="553"/>
        </pc:sldMkLst>
        <pc:spChg chg="mod">
          <ac:chgData name="Pruett, Kerianne" userId="S::pruett6@llnl.gov::ad714d10-b68c-486b-955d-6e1daf150692" providerId="AD" clId="Web-{CF0359D3-DF6F-4A92-989B-0A46AD080F9E}" dt="2022-03-02T20:34:45.450" v="232" actId="1076"/>
          <ac:spMkLst>
            <pc:docMk/>
            <pc:sldMk cId="1597575495" sldId="553"/>
            <ac:spMk id="2" creationId="{E336EA6B-4A42-4568-8B87-1E9FCE027D04}"/>
          </ac:spMkLst>
        </pc:spChg>
        <pc:spChg chg="mod">
          <ac:chgData name="Pruett, Kerianne" userId="S::pruett6@llnl.gov::ad714d10-b68c-486b-955d-6e1daf150692" providerId="AD" clId="Web-{CF0359D3-DF6F-4A92-989B-0A46AD080F9E}" dt="2022-03-02T20:34:41.638" v="231" actId="1076"/>
          <ac:spMkLst>
            <pc:docMk/>
            <pc:sldMk cId="1597575495" sldId="553"/>
            <ac:spMk id="3" creationId="{0A9EC782-D9B6-479F-886A-B5940006C5FC}"/>
          </ac:spMkLst>
        </pc:spChg>
        <pc:spChg chg="del">
          <ac:chgData name="Pruett, Kerianne" userId="S::pruett6@llnl.gov::ad714d10-b68c-486b-955d-6e1daf150692" providerId="AD" clId="Web-{CF0359D3-DF6F-4A92-989B-0A46AD080F9E}" dt="2022-03-02T20:34:58.591" v="235"/>
          <ac:spMkLst>
            <pc:docMk/>
            <pc:sldMk cId="1597575495" sldId="553"/>
            <ac:spMk id="4" creationId="{D604D127-56AF-4884-8C1A-320D74E4F199}"/>
          </ac:spMkLst>
        </pc:spChg>
        <pc:spChg chg="mod">
          <ac:chgData name="Pruett, Kerianne" userId="S::pruett6@llnl.gov::ad714d10-b68c-486b-955d-6e1daf150692" providerId="AD" clId="Web-{CF0359D3-DF6F-4A92-989B-0A46AD080F9E}" dt="2022-03-02T20:29:33.366" v="174" actId="1076"/>
          <ac:spMkLst>
            <pc:docMk/>
            <pc:sldMk cId="1597575495" sldId="553"/>
            <ac:spMk id="5" creationId="{CA9EBCAC-6E8C-4A82-999C-4D86212D1719}"/>
          </ac:spMkLst>
        </pc:spChg>
        <pc:spChg chg="mod">
          <ac:chgData name="Pruett, Kerianne" userId="S::pruett6@llnl.gov::ad714d10-b68c-486b-955d-6e1daf150692" providerId="AD" clId="Web-{CF0359D3-DF6F-4A92-989B-0A46AD080F9E}" dt="2022-03-02T20:33:06.089" v="211" actId="1076"/>
          <ac:spMkLst>
            <pc:docMk/>
            <pc:sldMk cId="1597575495" sldId="553"/>
            <ac:spMk id="10" creationId="{6323DEEA-7ECA-4E24-9CAF-78CFBBB6B910}"/>
          </ac:spMkLst>
        </pc:spChg>
        <pc:spChg chg="mod ord">
          <ac:chgData name="Pruett, Kerianne" userId="S::pruett6@llnl.gov::ad714d10-b68c-486b-955d-6e1daf150692" providerId="AD" clId="Web-{CF0359D3-DF6F-4A92-989B-0A46AD080F9E}" dt="2022-03-02T20:34:08.778" v="225" actId="1076"/>
          <ac:spMkLst>
            <pc:docMk/>
            <pc:sldMk cId="1597575495" sldId="553"/>
            <ac:spMk id="16" creationId="{6A6FAC42-05AA-4976-9098-A8D99DBC9E68}"/>
          </ac:spMkLst>
        </pc:spChg>
        <pc:spChg chg="mod">
          <ac:chgData name="Pruett, Kerianne" userId="S::pruett6@llnl.gov::ad714d10-b68c-486b-955d-6e1daf150692" providerId="AD" clId="Web-{CF0359D3-DF6F-4A92-989B-0A46AD080F9E}" dt="2022-03-02T20:33:14.480" v="213" actId="1076"/>
          <ac:spMkLst>
            <pc:docMk/>
            <pc:sldMk cId="1597575495" sldId="553"/>
            <ac:spMk id="19" creationId="{D1894FD4-871C-4D37-BE72-F6B3C70B6E79}"/>
          </ac:spMkLst>
        </pc:spChg>
        <pc:spChg chg="mod">
          <ac:chgData name="Pruett, Kerianne" userId="S::pruett6@llnl.gov::ad714d10-b68c-486b-955d-6e1daf150692" providerId="AD" clId="Web-{CF0359D3-DF6F-4A92-989B-0A46AD080F9E}" dt="2022-03-02T20:34:51.654" v="234" actId="14100"/>
          <ac:spMkLst>
            <pc:docMk/>
            <pc:sldMk cId="1597575495" sldId="553"/>
            <ac:spMk id="30" creationId="{4545B147-262F-424E-AE85-152B27DEFCBA}"/>
          </ac:spMkLst>
        </pc:spChg>
        <pc:spChg chg="mod">
          <ac:chgData name="Pruett, Kerianne" userId="S::pruett6@llnl.gov::ad714d10-b68c-486b-955d-6e1daf150692" providerId="AD" clId="Web-{CF0359D3-DF6F-4A92-989B-0A46AD080F9E}" dt="2022-03-02T20:33:27.011" v="216" actId="1076"/>
          <ac:spMkLst>
            <pc:docMk/>
            <pc:sldMk cId="1597575495" sldId="553"/>
            <ac:spMk id="31" creationId="{9635D58C-F9B8-4837-994C-70D309C5E05E}"/>
          </ac:spMkLst>
        </pc:spChg>
        <pc:spChg chg="mod ord">
          <ac:chgData name="Pruett, Kerianne" userId="S::pruett6@llnl.gov::ad714d10-b68c-486b-955d-6e1daf150692" providerId="AD" clId="Web-{CF0359D3-DF6F-4A92-989B-0A46AD080F9E}" dt="2022-03-02T20:33:01.511" v="209" actId="1076"/>
          <ac:spMkLst>
            <pc:docMk/>
            <pc:sldMk cId="1597575495" sldId="553"/>
            <ac:spMk id="34" creationId="{5946B6ED-9C45-44BA-AE25-10F6785B9E81}"/>
          </ac:spMkLst>
        </pc:spChg>
        <pc:picChg chg="add mod modCrop">
          <ac:chgData name="Pruett, Kerianne" userId="S::pruett6@llnl.gov::ad714d10-b68c-486b-955d-6e1daf150692" providerId="AD" clId="Web-{CF0359D3-DF6F-4A92-989B-0A46AD080F9E}" dt="2022-03-02T20:33:09.870" v="212" actId="1076"/>
          <ac:picMkLst>
            <pc:docMk/>
            <pc:sldMk cId="1597575495" sldId="553"/>
            <ac:picMk id="7" creationId="{B171E25B-53A5-4D64-8313-1AC6F2E91124}"/>
          </ac:picMkLst>
        </pc:picChg>
        <pc:picChg chg="add mod modCrop">
          <ac:chgData name="Pruett, Kerianne" userId="S::pruett6@llnl.gov::ad714d10-b68c-486b-955d-6e1daf150692" providerId="AD" clId="Web-{CF0359D3-DF6F-4A92-989B-0A46AD080F9E}" dt="2022-03-02T20:32:25.573" v="202" actId="14100"/>
          <ac:picMkLst>
            <pc:docMk/>
            <pc:sldMk cId="1597575495" sldId="553"/>
            <ac:picMk id="8" creationId="{FFDFFC40-8FE8-4245-8E20-3ACFC950E11C}"/>
          </ac:picMkLst>
        </pc:picChg>
        <pc:picChg chg="del">
          <ac:chgData name="Pruett, Kerianne" userId="S::pruett6@llnl.gov::ad714d10-b68c-486b-955d-6e1daf150692" providerId="AD" clId="Web-{CF0359D3-DF6F-4A92-989B-0A46AD080F9E}" dt="2022-03-02T20:27:37.676" v="151"/>
          <ac:picMkLst>
            <pc:docMk/>
            <pc:sldMk cId="1597575495" sldId="553"/>
            <ac:picMk id="9" creationId="{AC005F20-8F92-45D4-9ABC-D4A311BF967F}"/>
          </ac:picMkLst>
        </pc:picChg>
        <pc:picChg chg="add del mod modCrop">
          <ac:chgData name="Pruett, Kerianne" userId="S::pruett6@llnl.gov::ad714d10-b68c-486b-955d-6e1daf150692" providerId="AD" clId="Web-{CF0359D3-DF6F-4A92-989B-0A46AD080F9E}" dt="2022-03-02T20:31:34.681" v="193"/>
          <ac:picMkLst>
            <pc:docMk/>
            <pc:sldMk cId="1597575495" sldId="553"/>
            <ac:picMk id="11" creationId="{48A996C8-B572-40F2-BDEE-9AA16414EAB4}"/>
          </ac:picMkLst>
        </pc:picChg>
        <pc:picChg chg="del">
          <ac:chgData name="Pruett, Kerianne" userId="S::pruett6@llnl.gov::ad714d10-b68c-486b-955d-6e1daf150692" providerId="AD" clId="Web-{CF0359D3-DF6F-4A92-989B-0A46AD080F9E}" dt="2022-03-02T20:32:07.853" v="200"/>
          <ac:picMkLst>
            <pc:docMk/>
            <pc:sldMk cId="1597575495" sldId="553"/>
            <ac:picMk id="12" creationId="{8E1312DE-B783-493B-8F57-1F76A4CB7118}"/>
          </ac:picMkLst>
        </pc:picChg>
        <pc:picChg chg="add mod modCrop">
          <ac:chgData name="Pruett, Kerianne" userId="S::pruett6@llnl.gov::ad714d10-b68c-486b-955d-6e1daf150692" providerId="AD" clId="Web-{CF0359D3-DF6F-4A92-989B-0A46AD080F9E}" dt="2022-03-02T20:34:07.356" v="224" actId="1076"/>
          <ac:picMkLst>
            <pc:docMk/>
            <pc:sldMk cId="1597575495" sldId="553"/>
            <ac:picMk id="14" creationId="{8C6C728F-BB3F-4476-8CBC-FE57CDC2EF05}"/>
          </ac:picMkLst>
        </pc:picChg>
        <pc:picChg chg="add del">
          <ac:chgData name="Pruett, Kerianne" userId="S::pruett6@llnl.gov::ad714d10-b68c-486b-955d-6e1daf150692" providerId="AD" clId="Web-{CF0359D3-DF6F-4A92-989B-0A46AD080F9E}" dt="2022-03-02T20:28:48.131" v="167"/>
          <ac:picMkLst>
            <pc:docMk/>
            <pc:sldMk cId="1597575495" sldId="553"/>
            <ac:picMk id="15" creationId="{65044D5E-479B-4DFA-9AD9-53EEE8FF8BB4}"/>
          </ac:picMkLst>
        </pc:picChg>
      </pc:sldChg>
      <pc:sldChg chg="addSp delSp modSp">
        <pc:chgData name="Pruett, Kerianne" userId="S::pruett6@llnl.gov::ad714d10-b68c-486b-955d-6e1daf150692" providerId="AD" clId="Web-{CF0359D3-DF6F-4A92-989B-0A46AD080F9E}" dt="2022-03-02T20:07:40.167" v="27" actId="1076"/>
        <pc:sldMkLst>
          <pc:docMk/>
          <pc:sldMk cId="3509425978" sldId="555"/>
        </pc:sldMkLst>
        <pc:spChg chg="mod">
          <ac:chgData name="Pruett, Kerianne" userId="S::pruett6@llnl.gov::ad714d10-b68c-486b-955d-6e1daf150692" providerId="AD" clId="Web-{CF0359D3-DF6F-4A92-989B-0A46AD080F9E}" dt="2022-03-02T20:07:40.167" v="27" actId="1076"/>
          <ac:spMkLst>
            <pc:docMk/>
            <pc:sldMk cId="3509425978" sldId="555"/>
            <ac:spMk id="2" creationId="{6F29A52C-7458-4866-BA8B-24B8C555AA34}"/>
          </ac:spMkLst>
        </pc:spChg>
        <pc:spChg chg="del">
          <ac:chgData name="Pruett, Kerianne" userId="S::pruett6@llnl.gov::ad714d10-b68c-486b-955d-6e1daf150692" providerId="AD" clId="Web-{CF0359D3-DF6F-4A92-989B-0A46AD080F9E}" dt="2022-03-02T20:04:41.601" v="9"/>
          <ac:spMkLst>
            <pc:docMk/>
            <pc:sldMk cId="3509425978" sldId="555"/>
            <ac:spMk id="5" creationId="{5BBB9188-0F42-408D-97A8-6DFBDCA13E92}"/>
          </ac:spMkLst>
        </pc:spChg>
        <pc:spChg chg="ord">
          <ac:chgData name="Pruett, Kerianne" userId="S::pruett6@llnl.gov::ad714d10-b68c-486b-955d-6e1daf150692" providerId="AD" clId="Web-{CF0359D3-DF6F-4A92-989B-0A46AD080F9E}" dt="2022-03-02T20:07:31.479" v="25"/>
          <ac:spMkLst>
            <pc:docMk/>
            <pc:sldMk cId="3509425978" sldId="555"/>
            <ac:spMk id="9" creationId="{9B5E21BA-A898-4272-BC6F-9C5FB4858CFE}"/>
          </ac:spMkLst>
        </pc:spChg>
        <pc:spChg chg="add del mod">
          <ac:chgData name="Pruett, Kerianne" userId="S::pruett6@llnl.gov::ad714d10-b68c-486b-955d-6e1daf150692" providerId="AD" clId="Web-{CF0359D3-DF6F-4A92-989B-0A46AD080F9E}" dt="2022-03-02T20:04:31.116" v="7"/>
          <ac:spMkLst>
            <pc:docMk/>
            <pc:sldMk cId="3509425978" sldId="555"/>
            <ac:spMk id="10" creationId="{714F1988-296E-4135-8C18-B56AF845CEE5}"/>
          </ac:spMkLst>
        </pc:spChg>
        <pc:picChg chg="del">
          <ac:chgData name="Pruett, Kerianne" userId="S::pruett6@llnl.gov::ad714d10-b68c-486b-955d-6e1daf150692" providerId="AD" clId="Web-{CF0359D3-DF6F-4A92-989B-0A46AD080F9E}" dt="2022-03-02T20:04:17.725" v="4"/>
          <ac:picMkLst>
            <pc:docMk/>
            <pc:sldMk cId="3509425978" sldId="555"/>
            <ac:picMk id="4" creationId="{AFB89EB5-EA9F-44EF-A07F-303DEFADF223}"/>
          </ac:picMkLst>
        </pc:picChg>
        <pc:picChg chg="add del mod ord">
          <ac:chgData name="Pruett, Kerianne" userId="S::pruett6@llnl.gov::ad714d10-b68c-486b-955d-6e1daf150692" providerId="AD" clId="Web-{CF0359D3-DF6F-4A92-989B-0A46AD080F9E}" dt="2022-03-02T20:07:14.807" v="19"/>
          <ac:picMkLst>
            <pc:docMk/>
            <pc:sldMk cId="3509425978" sldId="555"/>
            <ac:picMk id="7" creationId="{A03B1E4F-20C0-45FD-B6BF-1EEEAEACE66C}"/>
          </ac:picMkLst>
        </pc:picChg>
        <pc:picChg chg="add mod">
          <ac:chgData name="Pruett, Kerianne" userId="S::pruett6@llnl.gov::ad714d10-b68c-486b-955d-6e1daf150692" providerId="AD" clId="Web-{CF0359D3-DF6F-4A92-989B-0A46AD080F9E}" dt="2022-03-02T20:07:35.401" v="26" actId="1076"/>
          <ac:picMkLst>
            <pc:docMk/>
            <pc:sldMk cId="3509425978" sldId="555"/>
            <ac:picMk id="17" creationId="{62C7232A-E47B-4E4F-8CA7-942D01C171DF}"/>
          </ac:picMkLst>
        </pc:picChg>
      </pc:sldChg>
      <pc:sldChg chg="addSp delSp modSp">
        <pc:chgData name="Pruett, Kerianne" userId="S::pruett6@llnl.gov::ad714d10-b68c-486b-955d-6e1daf150692" providerId="AD" clId="Web-{CF0359D3-DF6F-4A92-989B-0A46AD080F9E}" dt="2022-03-02T20:17:23.741" v="83"/>
        <pc:sldMkLst>
          <pc:docMk/>
          <pc:sldMk cId="3396413855" sldId="568"/>
        </pc:sldMkLst>
        <pc:spChg chg="del">
          <ac:chgData name="Pruett, Kerianne" userId="S::pruett6@llnl.gov::ad714d10-b68c-486b-955d-6e1daf150692" providerId="AD" clId="Web-{CF0359D3-DF6F-4A92-989B-0A46AD080F9E}" dt="2022-03-02T20:12:49.814" v="38"/>
          <ac:spMkLst>
            <pc:docMk/>
            <pc:sldMk cId="3396413855" sldId="568"/>
            <ac:spMk id="4" creationId="{B2F8EFE1-C57F-44AF-B576-BAA85152282B}"/>
          </ac:spMkLst>
        </pc:spChg>
        <pc:spChg chg="ord">
          <ac:chgData name="Pruett, Kerianne" userId="S::pruett6@llnl.gov::ad714d10-b68c-486b-955d-6e1daf150692" providerId="AD" clId="Web-{CF0359D3-DF6F-4A92-989B-0A46AD080F9E}" dt="2022-03-02T20:16:31.787" v="70"/>
          <ac:spMkLst>
            <pc:docMk/>
            <pc:sldMk cId="3396413855" sldId="568"/>
            <ac:spMk id="40" creationId="{4B12D926-6AC0-421F-BE4A-56E15D2CF85D}"/>
          </ac:spMkLst>
        </pc:spChg>
        <pc:picChg chg="add del mod modCrop">
          <ac:chgData name="Pruett, Kerianne" userId="S::pruett6@llnl.gov::ad714d10-b68c-486b-955d-6e1daf150692" providerId="AD" clId="Web-{CF0359D3-DF6F-4A92-989B-0A46AD080F9E}" dt="2022-03-02T20:13:47.721" v="49"/>
          <ac:picMkLst>
            <pc:docMk/>
            <pc:sldMk cId="3396413855" sldId="568"/>
            <ac:picMk id="5" creationId="{F65ACE19-EE7B-48F9-AD16-3BCAF3731DE1}"/>
          </ac:picMkLst>
        </pc:picChg>
        <pc:picChg chg="add del mod">
          <ac:chgData name="Pruett, Kerianne" userId="S::pruett6@llnl.gov::ad714d10-b68c-486b-955d-6e1daf150692" providerId="AD" clId="Web-{CF0359D3-DF6F-4A92-989B-0A46AD080F9E}" dt="2022-03-02T20:14:43.723" v="52"/>
          <ac:picMkLst>
            <pc:docMk/>
            <pc:sldMk cId="3396413855" sldId="568"/>
            <ac:picMk id="6" creationId="{28407D41-20E5-4AF1-B689-3DCCACB37D5B}"/>
          </ac:picMkLst>
        </pc:picChg>
        <pc:picChg chg="add mod ord">
          <ac:chgData name="Pruett, Kerianne" userId="S::pruett6@llnl.gov::ad714d10-b68c-486b-955d-6e1daf150692" providerId="AD" clId="Web-{CF0359D3-DF6F-4A92-989B-0A46AD080F9E}" dt="2022-03-02T20:15:06.785" v="59"/>
          <ac:picMkLst>
            <pc:docMk/>
            <pc:sldMk cId="3396413855" sldId="568"/>
            <ac:picMk id="7" creationId="{AEF3E216-1EA6-4C08-8AA5-F820A2DDC5E1}"/>
          </ac:picMkLst>
        </pc:picChg>
        <pc:picChg chg="del">
          <ac:chgData name="Pruett, Kerianne" userId="S::pruett6@llnl.gov::ad714d10-b68c-486b-955d-6e1daf150692" providerId="AD" clId="Web-{CF0359D3-DF6F-4A92-989B-0A46AD080F9E}" dt="2022-03-02T20:16:09.646" v="60"/>
          <ac:picMkLst>
            <pc:docMk/>
            <pc:sldMk cId="3396413855" sldId="568"/>
            <ac:picMk id="8" creationId="{73F1099A-040B-452B-9B15-A6BBC66DCAB8}"/>
          </ac:picMkLst>
        </pc:picChg>
        <pc:picChg chg="add mod ord">
          <ac:chgData name="Pruett, Kerianne" userId="S::pruett6@llnl.gov::ad714d10-b68c-486b-955d-6e1daf150692" providerId="AD" clId="Web-{CF0359D3-DF6F-4A92-989B-0A46AD080F9E}" dt="2022-03-02T20:16:56.460" v="74" actId="1076"/>
          <ac:picMkLst>
            <pc:docMk/>
            <pc:sldMk cId="3396413855" sldId="568"/>
            <ac:picMk id="9" creationId="{8B5D058B-4908-455E-A8F7-E54D22A9327B}"/>
          </ac:picMkLst>
        </pc:picChg>
        <pc:inkChg chg="mod">
          <ac:chgData name="Pruett, Kerianne" userId="S::pruett6@llnl.gov::ad714d10-b68c-486b-955d-6e1daf150692" providerId="AD" clId="Web-{CF0359D3-DF6F-4A92-989B-0A46AD080F9E}" dt="2022-03-02T20:17:03.319" v="76" actId="1076"/>
          <ac:inkMkLst>
            <pc:docMk/>
            <pc:sldMk cId="3396413855" sldId="568"/>
            <ac:inkMk id="15" creationId="{29B3B3FD-3E41-4276-AA32-8D02B73156DE}"/>
          </ac:inkMkLst>
        </pc:inkChg>
        <pc:inkChg chg="mod">
          <ac:chgData name="Pruett, Kerianne" userId="S::pruett6@llnl.gov::ad714d10-b68c-486b-955d-6e1daf150692" providerId="AD" clId="Web-{CF0359D3-DF6F-4A92-989B-0A46AD080F9E}" dt="2022-03-02T20:16:59.585" v="75" actId="1076"/>
          <ac:inkMkLst>
            <pc:docMk/>
            <pc:sldMk cId="3396413855" sldId="568"/>
            <ac:inkMk id="16" creationId="{1D4FB73C-28A0-48A1-84E5-9B8486C101DC}"/>
          </ac:inkMkLst>
        </pc:inkChg>
        <pc:inkChg chg="add mod">
          <ac:chgData name="Pruett, Kerianne" userId="S::pruett6@llnl.gov::ad714d10-b68c-486b-955d-6e1daf150692" providerId="AD" clId="Web-{CF0359D3-DF6F-4A92-989B-0A46AD080F9E}" dt="2022-03-02T20:17:21.710" v="82" actId="1076"/>
          <ac:inkMkLst>
            <pc:docMk/>
            <pc:sldMk cId="3396413855" sldId="568"/>
            <ac:inkMk id="17" creationId="{5442117F-89BA-4030-AAA6-85660D59E7BD}"/>
          </ac:inkMkLst>
        </pc:inkChg>
        <pc:inkChg chg="del mod">
          <ac:chgData name="Pruett, Kerianne" userId="S::pruett6@llnl.gov::ad714d10-b68c-486b-955d-6e1daf150692" providerId="AD" clId="Web-{CF0359D3-DF6F-4A92-989B-0A46AD080F9E}" dt="2022-03-02T20:17:23.741" v="83"/>
          <ac:inkMkLst>
            <pc:docMk/>
            <pc:sldMk cId="3396413855" sldId="568"/>
            <ac:inkMk id="18" creationId="{04931442-7314-4418-80E9-CAA53C40C7BA}"/>
          </ac:inkMkLst>
        </pc:inkChg>
      </pc:sldChg>
      <pc:sldChg chg="addSp delSp modSp">
        <pc:chgData name="Pruett, Kerianne" userId="S::pruett6@llnl.gov::ad714d10-b68c-486b-955d-6e1daf150692" providerId="AD" clId="Web-{CF0359D3-DF6F-4A92-989B-0A46AD080F9E}" dt="2022-03-02T20:12:10.501" v="37" actId="1076"/>
        <pc:sldMkLst>
          <pc:docMk/>
          <pc:sldMk cId="748861925" sldId="569"/>
        </pc:sldMkLst>
        <pc:spChg chg="del">
          <ac:chgData name="Pruett, Kerianne" userId="S::pruett6@llnl.gov::ad714d10-b68c-486b-955d-6e1daf150692" providerId="AD" clId="Web-{CF0359D3-DF6F-4A92-989B-0A46AD080F9E}" dt="2022-03-02T20:11:42.156" v="30"/>
          <ac:spMkLst>
            <pc:docMk/>
            <pc:sldMk cId="748861925" sldId="569"/>
            <ac:spMk id="4" creationId="{7157AB6F-095D-4425-ADC6-3786164CD9A1}"/>
          </ac:spMkLst>
        </pc:spChg>
        <pc:picChg chg="del">
          <ac:chgData name="Pruett, Kerianne" userId="S::pruett6@llnl.gov::ad714d10-b68c-486b-955d-6e1daf150692" providerId="AD" clId="Web-{CF0359D3-DF6F-4A92-989B-0A46AD080F9E}" dt="2022-03-02T20:11:40.078" v="29"/>
          <ac:picMkLst>
            <pc:docMk/>
            <pc:sldMk cId="748861925" sldId="569"/>
            <ac:picMk id="6" creationId="{A0295F2D-6B26-411D-89CE-722C6437ED7F}"/>
          </ac:picMkLst>
        </pc:picChg>
        <pc:picChg chg="add mod">
          <ac:chgData name="Pruett, Kerianne" userId="S::pruett6@llnl.gov::ad714d10-b68c-486b-955d-6e1daf150692" providerId="AD" clId="Web-{CF0359D3-DF6F-4A92-989B-0A46AD080F9E}" dt="2022-03-02T20:12:10.501" v="37" actId="1076"/>
          <ac:picMkLst>
            <pc:docMk/>
            <pc:sldMk cId="748861925" sldId="569"/>
            <ac:picMk id="7" creationId="{FA8EFF53-2B55-48F1-AA58-4725740D27CA}"/>
          </ac:picMkLst>
        </pc:picChg>
      </pc:sldChg>
      <pc:sldChg chg="addSp delSp modSp">
        <pc:chgData name="Pruett, Kerianne" userId="S::pruett6@llnl.gov::ad714d10-b68c-486b-955d-6e1daf150692" providerId="AD" clId="Web-{CF0359D3-DF6F-4A92-989B-0A46AD080F9E}" dt="2022-03-02T20:22:22.748" v="144" actId="1076"/>
        <pc:sldMkLst>
          <pc:docMk/>
          <pc:sldMk cId="4261859792" sldId="578"/>
        </pc:sldMkLst>
        <pc:spChg chg="mod">
          <ac:chgData name="Pruett, Kerianne" userId="S::pruett6@llnl.gov::ad714d10-b68c-486b-955d-6e1daf150692" providerId="AD" clId="Web-{CF0359D3-DF6F-4A92-989B-0A46AD080F9E}" dt="2022-03-02T20:21:53.372" v="134" actId="20577"/>
          <ac:spMkLst>
            <pc:docMk/>
            <pc:sldMk cId="4261859792" sldId="578"/>
            <ac:spMk id="2" creationId="{D70156B7-E4C2-43A9-8C1C-AD37894870E2}"/>
          </ac:spMkLst>
        </pc:spChg>
        <pc:picChg chg="add del mod">
          <ac:chgData name="Pruett, Kerianne" userId="S::pruett6@llnl.gov::ad714d10-b68c-486b-955d-6e1daf150692" providerId="AD" clId="Web-{CF0359D3-DF6F-4A92-989B-0A46AD080F9E}" dt="2022-03-02T20:17:57.586" v="92"/>
          <ac:picMkLst>
            <pc:docMk/>
            <pc:sldMk cId="4261859792" sldId="578"/>
            <ac:picMk id="4" creationId="{F4EFB35D-1E60-48D8-BA47-4677296DCF05}"/>
          </ac:picMkLst>
        </pc:picChg>
        <pc:picChg chg="add mod modCrop">
          <ac:chgData name="Pruett, Kerianne" userId="S::pruett6@llnl.gov::ad714d10-b68c-486b-955d-6e1daf150692" providerId="AD" clId="Web-{CF0359D3-DF6F-4A92-989B-0A46AD080F9E}" dt="2022-03-02T20:22:14.529" v="141" actId="1076"/>
          <ac:picMkLst>
            <pc:docMk/>
            <pc:sldMk cId="4261859792" sldId="578"/>
            <ac:picMk id="5" creationId="{62005BE8-B6C0-497F-8635-639DC1AE817B}"/>
          </ac:picMkLst>
        </pc:picChg>
        <pc:picChg chg="add mod modCrop">
          <ac:chgData name="Pruett, Kerianne" userId="S::pruett6@llnl.gov::ad714d10-b68c-486b-955d-6e1daf150692" providerId="AD" clId="Web-{CF0359D3-DF6F-4A92-989B-0A46AD080F9E}" dt="2022-03-02T20:22:18.982" v="142" actId="1076"/>
          <ac:picMkLst>
            <pc:docMk/>
            <pc:sldMk cId="4261859792" sldId="578"/>
            <ac:picMk id="6" creationId="{6EC4921A-DA22-4CE5-ABA4-4A6179D342F6}"/>
          </ac:picMkLst>
        </pc:picChg>
        <pc:picChg chg="add mod modCrop">
          <ac:chgData name="Pruett, Kerianne" userId="S::pruett6@llnl.gov::ad714d10-b68c-486b-955d-6e1daf150692" providerId="AD" clId="Web-{CF0359D3-DF6F-4A92-989B-0A46AD080F9E}" dt="2022-03-02T20:22:22.748" v="144" actId="1076"/>
          <ac:picMkLst>
            <pc:docMk/>
            <pc:sldMk cId="4261859792" sldId="578"/>
            <ac:picMk id="7" creationId="{E7E0B87E-BDEC-4DD3-ACD8-B872CBAF41D8}"/>
          </ac:picMkLst>
        </pc:picChg>
      </pc:sldChg>
    </pc:docChg>
  </pc:docChgLst>
  <pc:docChgLst>
    <pc:chgData name="Pruett, Kerianne" userId="S::pruett6@llnl.gov::ad714d10-b68c-486b-955d-6e1daf150692" providerId="AD" clId="Web-{58655CD5-7115-4287-8A60-401E19A42ABC}"/>
    <pc:docChg chg="modSld">
      <pc:chgData name="Pruett, Kerianne" userId="S::pruett6@llnl.gov::ad714d10-b68c-486b-955d-6e1daf150692" providerId="AD" clId="Web-{58655CD5-7115-4287-8A60-401E19A42ABC}" dt="2022-03-02T19:54:02.372" v="33"/>
      <pc:docMkLst>
        <pc:docMk/>
      </pc:docMkLst>
      <pc:sldChg chg="addSp delSp modSp">
        <pc:chgData name="Pruett, Kerianne" userId="S::pruett6@llnl.gov::ad714d10-b68c-486b-955d-6e1daf150692" providerId="AD" clId="Web-{58655CD5-7115-4287-8A60-401E19A42ABC}" dt="2022-03-02T19:54:02.372" v="33"/>
        <pc:sldMkLst>
          <pc:docMk/>
          <pc:sldMk cId="1361268296" sldId="548"/>
        </pc:sldMkLst>
        <pc:picChg chg="del">
          <ac:chgData name="Pruett, Kerianne" userId="S::pruett6@llnl.gov::ad714d10-b68c-486b-955d-6e1daf150692" providerId="AD" clId="Web-{58655CD5-7115-4287-8A60-401E19A42ABC}" dt="2022-03-02T19:53:26.981" v="26"/>
          <ac:picMkLst>
            <pc:docMk/>
            <pc:sldMk cId="1361268296" sldId="548"/>
            <ac:picMk id="3" creationId="{FFAFD9E8-E0D3-4BD8-B0E8-5A5897225121}"/>
          </ac:picMkLst>
        </pc:picChg>
        <pc:picChg chg="add del mod">
          <ac:chgData name="Pruett, Kerianne" userId="S::pruett6@llnl.gov::ad714d10-b68c-486b-955d-6e1daf150692" providerId="AD" clId="Web-{58655CD5-7115-4287-8A60-401E19A42ABC}" dt="2022-03-02T19:54:02.372" v="33"/>
          <ac:picMkLst>
            <pc:docMk/>
            <pc:sldMk cId="1361268296" sldId="548"/>
            <ac:picMk id="5" creationId="{763B0D26-F27B-435B-B97F-9CBF4146341C}"/>
          </ac:picMkLst>
        </pc:picChg>
      </pc:sldChg>
      <pc:sldChg chg="delSp modSp">
        <pc:chgData name="Pruett, Kerianne" userId="S::pruett6@llnl.gov::ad714d10-b68c-486b-955d-6e1daf150692" providerId="AD" clId="Web-{58655CD5-7115-4287-8A60-401E19A42ABC}" dt="2022-03-02T19:52:23.855" v="25" actId="1076"/>
        <pc:sldMkLst>
          <pc:docMk/>
          <pc:sldMk cId="1278262564" sldId="579"/>
        </pc:sldMkLst>
        <pc:spChg chg="mod">
          <ac:chgData name="Pruett, Kerianne" userId="S::pruett6@llnl.gov::ad714d10-b68c-486b-955d-6e1daf150692" providerId="AD" clId="Web-{58655CD5-7115-4287-8A60-401E19A42ABC}" dt="2022-03-02T19:52:23.855" v="25" actId="1076"/>
          <ac:spMkLst>
            <pc:docMk/>
            <pc:sldMk cId="1278262564" sldId="579"/>
            <ac:spMk id="2" creationId="{6F29A52C-7458-4866-BA8B-24B8C555AA34}"/>
          </ac:spMkLst>
        </pc:spChg>
        <pc:spChg chg="del">
          <ac:chgData name="Pruett, Kerianne" userId="S::pruett6@llnl.gov::ad714d10-b68c-486b-955d-6e1daf150692" providerId="AD" clId="Web-{58655CD5-7115-4287-8A60-401E19A42ABC}" dt="2022-03-02T19:51:58.574" v="0"/>
          <ac:spMkLst>
            <pc:docMk/>
            <pc:sldMk cId="1278262564" sldId="579"/>
            <ac:spMk id="4" creationId="{3B08E2AA-3812-45FE-A7F2-3CF5568D5AAA}"/>
          </ac:spMkLst>
        </pc:spChg>
      </pc:sldChg>
    </pc:docChg>
  </pc:docChgLst>
  <pc:docChgLst>
    <pc:chgData name="Pruett, Kerianne" userId="S::pruett6@llnl.gov::ad714d10-b68c-486b-955d-6e1daf150692" providerId="AD" clId="Web-{4B3AF327-4CD8-471E-87D4-DFB483E5EA81}"/>
    <pc:docChg chg="modSld">
      <pc:chgData name="Pruett, Kerianne" userId="S::pruett6@llnl.gov::ad714d10-b68c-486b-955d-6e1daf150692" providerId="AD" clId="Web-{4B3AF327-4CD8-471E-87D4-DFB483E5EA81}" dt="2022-03-02T01:31:46.182" v="0"/>
      <pc:docMkLst>
        <pc:docMk/>
      </pc:docMkLst>
      <pc:sldChg chg="delSp">
        <pc:chgData name="Pruett, Kerianne" userId="S::pruett6@llnl.gov::ad714d10-b68c-486b-955d-6e1daf150692" providerId="AD" clId="Web-{4B3AF327-4CD8-471E-87D4-DFB483E5EA81}" dt="2022-03-02T01:31:46.182" v="0"/>
        <pc:sldMkLst>
          <pc:docMk/>
          <pc:sldMk cId="524793962" sldId="570"/>
        </pc:sldMkLst>
        <pc:spChg chg="del">
          <ac:chgData name="Pruett, Kerianne" userId="S::pruett6@llnl.gov::ad714d10-b68c-486b-955d-6e1daf150692" providerId="AD" clId="Web-{4B3AF327-4CD8-471E-87D4-DFB483E5EA81}" dt="2022-03-02T01:31:46.182" v="0"/>
          <ac:spMkLst>
            <pc:docMk/>
            <pc:sldMk cId="524793962" sldId="570"/>
            <ac:spMk id="8" creationId="{41581E52-B0B9-4098-AB56-C792EDD83729}"/>
          </ac:spMkLst>
        </pc:spChg>
      </pc:sldChg>
    </pc:docChg>
  </pc:docChgLst>
  <pc:docChgLst>
    <pc:chgData name="Pruett, Kerianne" userId="S::pruett6@llnl.gov::ad714d10-b68c-486b-955d-6e1daf150692" providerId="AD" clId="Web-{E325DCA6-A235-434A-A8F4-DEA3B744BE53}"/>
    <pc:docChg chg="modSld">
      <pc:chgData name="Pruett, Kerianne" userId="S::pruett6@llnl.gov::ad714d10-b68c-486b-955d-6e1daf150692" providerId="AD" clId="Web-{E325DCA6-A235-434A-A8F4-DEA3B744BE53}" dt="2022-03-01T22:09:13.762" v="446" actId="20577"/>
      <pc:docMkLst>
        <pc:docMk/>
      </pc:docMkLst>
      <pc:sldChg chg="addSp delSp modSp addCm">
        <pc:chgData name="Pruett, Kerianne" userId="S::pruett6@llnl.gov::ad714d10-b68c-486b-955d-6e1daf150692" providerId="AD" clId="Web-{E325DCA6-A235-434A-A8F4-DEA3B744BE53}" dt="2022-03-01T21:55:39.435" v="75"/>
        <pc:sldMkLst>
          <pc:docMk/>
          <pc:sldMk cId="0" sldId="493"/>
        </pc:sldMkLst>
        <pc:spChg chg="del">
          <ac:chgData name="Pruett, Kerianne" userId="S::pruett6@llnl.gov::ad714d10-b68c-486b-955d-6e1daf150692" providerId="AD" clId="Web-{E325DCA6-A235-434A-A8F4-DEA3B744BE53}" dt="2022-03-01T21:53:25.167" v="52"/>
          <ac:spMkLst>
            <pc:docMk/>
            <pc:sldMk cId="0" sldId="493"/>
            <ac:spMk id="4" creationId="{21035B1E-17E1-4A88-9BCD-FA940CD38AD5}"/>
          </ac:spMkLst>
        </pc:spChg>
        <pc:picChg chg="add mod">
          <ac:chgData name="Pruett, Kerianne" userId="S::pruett6@llnl.gov::ad714d10-b68c-486b-955d-6e1daf150692" providerId="AD" clId="Web-{E325DCA6-A235-434A-A8F4-DEA3B744BE53}" dt="2022-03-01T21:54:45.449" v="70" actId="1076"/>
          <ac:picMkLst>
            <pc:docMk/>
            <pc:sldMk cId="0" sldId="493"/>
            <ac:picMk id="5" creationId="{B3ECF723-3718-47BA-92E9-86BC6FD05BB7}"/>
          </ac:picMkLst>
        </pc:picChg>
        <pc:picChg chg="add del mod">
          <ac:chgData name="Pruett, Kerianne" userId="S::pruett6@llnl.gov::ad714d10-b68c-486b-955d-6e1daf150692" providerId="AD" clId="Web-{E325DCA6-A235-434A-A8F4-DEA3B744BE53}" dt="2022-03-01T21:53:32.589" v="56"/>
          <ac:picMkLst>
            <pc:docMk/>
            <pc:sldMk cId="0" sldId="493"/>
            <ac:picMk id="7" creationId="{905190E9-8CCD-427D-B98D-70E8C72E8F5D}"/>
          </ac:picMkLst>
        </pc:picChg>
        <pc:picChg chg="add mod">
          <ac:chgData name="Pruett, Kerianne" userId="S::pruett6@llnl.gov::ad714d10-b68c-486b-955d-6e1daf150692" providerId="AD" clId="Web-{E325DCA6-A235-434A-A8F4-DEA3B744BE53}" dt="2022-03-01T21:55:32.919" v="74" actId="1076"/>
          <ac:picMkLst>
            <pc:docMk/>
            <pc:sldMk cId="0" sldId="493"/>
            <ac:picMk id="10" creationId="{03B6F12A-1E8E-400C-B2AC-FD03705D8775}"/>
          </ac:picMkLst>
        </pc:picChg>
      </pc:sldChg>
      <pc:sldChg chg="modSp">
        <pc:chgData name="Pruett, Kerianne" userId="S::pruett6@llnl.gov::ad714d10-b68c-486b-955d-6e1daf150692" providerId="AD" clId="Web-{E325DCA6-A235-434A-A8F4-DEA3B744BE53}" dt="2022-03-01T22:03:45.147" v="252" actId="1076"/>
        <pc:sldMkLst>
          <pc:docMk/>
          <pc:sldMk cId="2637804848" sldId="538"/>
        </pc:sldMkLst>
        <pc:spChg chg="mod">
          <ac:chgData name="Pruett, Kerianne" userId="S::pruett6@llnl.gov::ad714d10-b68c-486b-955d-6e1daf150692" providerId="AD" clId="Web-{E325DCA6-A235-434A-A8F4-DEA3B744BE53}" dt="2022-03-01T22:03:45.147" v="252" actId="1076"/>
          <ac:spMkLst>
            <pc:docMk/>
            <pc:sldMk cId="2637804848" sldId="538"/>
            <ac:spMk id="2" creationId="{00000000-0000-0000-0000-000000000000}"/>
          </ac:spMkLst>
        </pc:spChg>
        <pc:graphicFrameChg chg="mod modGraphic">
          <ac:chgData name="Pruett, Kerianne" userId="S::pruett6@llnl.gov::ad714d10-b68c-486b-955d-6e1daf150692" providerId="AD" clId="Web-{E325DCA6-A235-434A-A8F4-DEA3B744BE53}" dt="2022-03-01T22:03:40.412" v="251" actId="1076"/>
          <ac:graphicFrameMkLst>
            <pc:docMk/>
            <pc:sldMk cId="2637804848" sldId="538"/>
            <ac:graphicFrameMk id="6" creationId="{E2DDA9A3-7B5D-4FF0-BE94-3C5F61C78D90}"/>
          </ac:graphicFrameMkLst>
        </pc:graphicFrameChg>
      </pc:sldChg>
      <pc:sldChg chg="addSp modSp">
        <pc:chgData name="Pruett, Kerianne" userId="S::pruett6@llnl.gov::ad714d10-b68c-486b-955d-6e1daf150692" providerId="AD" clId="Web-{E325DCA6-A235-434A-A8F4-DEA3B744BE53}" dt="2022-03-01T22:08:54.887" v="441" actId="20577"/>
        <pc:sldMkLst>
          <pc:docMk/>
          <pc:sldMk cId="1361268296" sldId="548"/>
        </pc:sldMkLst>
        <pc:spChg chg="add mod">
          <ac:chgData name="Pruett, Kerianne" userId="S::pruett6@llnl.gov::ad714d10-b68c-486b-955d-6e1daf150692" providerId="AD" clId="Web-{E325DCA6-A235-434A-A8F4-DEA3B744BE53}" dt="2022-03-01T22:08:54.887" v="441" actId="20577"/>
          <ac:spMkLst>
            <pc:docMk/>
            <pc:sldMk cId="1361268296" sldId="548"/>
            <ac:spMk id="4" creationId="{B1532039-98BB-4B68-A920-02F60B6EC71F}"/>
          </ac:spMkLst>
        </pc:spChg>
        <pc:spChg chg="mod">
          <ac:chgData name="Pruett, Kerianne" userId="S::pruett6@llnl.gov::ad714d10-b68c-486b-955d-6e1daf150692" providerId="AD" clId="Web-{E325DCA6-A235-434A-A8F4-DEA3B744BE53}" dt="2022-03-01T22:08:33.996" v="430" actId="20577"/>
          <ac:spMkLst>
            <pc:docMk/>
            <pc:sldMk cId="1361268296" sldId="548"/>
            <ac:spMk id="6" creationId="{00000000-0000-0000-0000-000000000000}"/>
          </ac:spMkLst>
        </pc:spChg>
        <pc:spChg chg="mod">
          <ac:chgData name="Pruett, Kerianne" userId="S::pruett6@llnl.gov::ad714d10-b68c-486b-955d-6e1daf150692" providerId="AD" clId="Web-{E325DCA6-A235-434A-A8F4-DEA3B744BE53}" dt="2022-03-01T22:04:10.741" v="255" actId="20577"/>
          <ac:spMkLst>
            <pc:docMk/>
            <pc:sldMk cId="1361268296" sldId="548"/>
            <ac:spMk id="13" creationId="{00000000-0000-0000-0000-000000000000}"/>
          </ac:spMkLst>
        </pc:spChg>
      </pc:sldChg>
      <pc:sldChg chg="modSp">
        <pc:chgData name="Pruett, Kerianne" userId="S::pruett6@llnl.gov::ad714d10-b68c-486b-955d-6e1daf150692" providerId="AD" clId="Web-{E325DCA6-A235-434A-A8F4-DEA3B744BE53}" dt="2022-03-01T21:52:26.790" v="49" actId="20577"/>
        <pc:sldMkLst>
          <pc:docMk/>
          <pc:sldMk cId="2187755627" sldId="551"/>
        </pc:sldMkLst>
        <pc:spChg chg="mod">
          <ac:chgData name="Pruett, Kerianne" userId="S::pruett6@llnl.gov::ad714d10-b68c-486b-955d-6e1daf150692" providerId="AD" clId="Web-{E325DCA6-A235-434A-A8F4-DEA3B744BE53}" dt="2022-03-01T21:52:26.790" v="49" actId="20577"/>
          <ac:spMkLst>
            <pc:docMk/>
            <pc:sldMk cId="2187755627" sldId="551"/>
            <ac:spMk id="6" creationId="{00000000-0000-0000-0000-000000000000}"/>
          </ac:spMkLst>
        </pc:spChg>
        <pc:spChg chg="mod">
          <ac:chgData name="Pruett, Kerianne" userId="S::pruett6@llnl.gov::ad714d10-b68c-486b-955d-6e1daf150692" providerId="AD" clId="Web-{E325DCA6-A235-434A-A8F4-DEA3B744BE53}" dt="2022-03-01T21:51:20.086" v="2" actId="20577"/>
          <ac:spMkLst>
            <pc:docMk/>
            <pc:sldMk cId="2187755627" sldId="551"/>
            <ac:spMk id="13" creationId="{00000000-0000-0000-0000-000000000000}"/>
          </ac:spMkLst>
        </pc:spChg>
      </pc:sldChg>
      <pc:sldChg chg="addSp modSp">
        <pc:chgData name="Pruett, Kerianne" userId="S::pruett6@llnl.gov::ad714d10-b68c-486b-955d-6e1daf150692" providerId="AD" clId="Web-{E325DCA6-A235-434A-A8F4-DEA3B744BE53}" dt="2022-03-01T22:09:03.325" v="443" actId="1076"/>
        <pc:sldMkLst>
          <pc:docMk/>
          <pc:sldMk cId="3509425978" sldId="555"/>
        </pc:sldMkLst>
        <pc:spChg chg="add mod">
          <ac:chgData name="Pruett, Kerianne" userId="S::pruett6@llnl.gov::ad714d10-b68c-486b-955d-6e1daf150692" providerId="AD" clId="Web-{E325DCA6-A235-434A-A8F4-DEA3B744BE53}" dt="2022-03-01T22:09:03.325" v="443" actId="1076"/>
          <ac:spMkLst>
            <pc:docMk/>
            <pc:sldMk cId="3509425978" sldId="555"/>
            <ac:spMk id="5" creationId="{5BBB9188-0F42-408D-97A8-6DFBDCA13E92}"/>
          </ac:spMkLst>
        </pc:spChg>
      </pc:sldChg>
      <pc:sldChg chg="addSp modSp">
        <pc:chgData name="Pruett, Kerianne" userId="S::pruett6@llnl.gov::ad714d10-b68c-486b-955d-6e1daf150692" providerId="AD" clId="Web-{E325DCA6-A235-434A-A8F4-DEA3B744BE53}" dt="2022-03-01T22:09:13.762" v="446" actId="20577"/>
        <pc:sldMkLst>
          <pc:docMk/>
          <pc:sldMk cId="1278262564" sldId="579"/>
        </pc:sldMkLst>
        <pc:spChg chg="add mod">
          <ac:chgData name="Pruett, Kerianne" userId="S::pruett6@llnl.gov::ad714d10-b68c-486b-955d-6e1daf150692" providerId="AD" clId="Web-{E325DCA6-A235-434A-A8F4-DEA3B744BE53}" dt="2022-03-01T22:09:13.762" v="446" actId="20577"/>
          <ac:spMkLst>
            <pc:docMk/>
            <pc:sldMk cId="1278262564" sldId="579"/>
            <ac:spMk id="4" creationId="{3B08E2AA-3812-45FE-A7F2-3CF5568D5AAA}"/>
          </ac:spMkLst>
        </pc:spChg>
      </pc:sldChg>
    </pc:docChg>
  </pc:docChgLst>
  <pc:docChgLst>
    <pc:chgData name="Pruett, Kerianne" userId="S::pruett6@llnl.gov::ad714d10-b68c-486b-955d-6e1daf150692" providerId="AD" clId="Web-{118AE5E0-CB04-4B3B-96E0-0BAB671C23AD}"/>
    <pc:docChg chg="modSld">
      <pc:chgData name="Pruett, Kerianne" userId="S::pruett6@llnl.gov::ad714d10-b68c-486b-955d-6e1daf150692" providerId="AD" clId="Web-{118AE5E0-CB04-4B3B-96E0-0BAB671C23AD}" dt="2022-03-01T21:50:19.526" v="9" actId="20577"/>
      <pc:docMkLst>
        <pc:docMk/>
      </pc:docMkLst>
      <pc:sldChg chg="addSp modSp">
        <pc:chgData name="Pruett, Kerianne" userId="S::pruett6@llnl.gov::ad714d10-b68c-486b-955d-6e1daf150692" providerId="AD" clId="Web-{118AE5E0-CB04-4B3B-96E0-0BAB671C23AD}" dt="2022-03-01T21:50:19.526" v="9" actId="20577"/>
        <pc:sldMkLst>
          <pc:docMk/>
          <pc:sldMk cId="0" sldId="493"/>
        </pc:sldMkLst>
        <pc:spChg chg="add mod">
          <ac:chgData name="Pruett, Kerianne" userId="S::pruett6@llnl.gov::ad714d10-b68c-486b-955d-6e1daf150692" providerId="AD" clId="Web-{118AE5E0-CB04-4B3B-96E0-0BAB671C23AD}" dt="2022-03-01T21:50:19.526" v="9" actId="20577"/>
          <ac:spMkLst>
            <pc:docMk/>
            <pc:sldMk cId="0" sldId="493"/>
            <ac:spMk id="4" creationId="{21035B1E-17E1-4A88-9BCD-FA940CD38AD5}"/>
          </ac:spMkLst>
        </pc:spChg>
        <pc:spChg chg="mod">
          <ac:chgData name="Pruett, Kerianne" userId="S::pruett6@llnl.gov::ad714d10-b68c-486b-955d-6e1daf150692" providerId="AD" clId="Web-{118AE5E0-CB04-4B3B-96E0-0BAB671C23AD}" dt="2022-03-01T21:50:08.870" v="3" actId="20577"/>
          <ac:spMkLst>
            <pc:docMk/>
            <pc:sldMk cId="0" sldId="493"/>
            <ac:spMk id="9" creationId="{00000000-0000-0000-0000-000000000000}"/>
          </ac:spMkLst>
        </pc:spChg>
      </pc:sldChg>
    </pc:docChg>
  </pc:docChgLst>
  <pc:docChgLst>
    <pc:chgData name="Pruett, Kerianne" userId="S::pruett6@llnl.gov::ad714d10-b68c-486b-955d-6e1daf150692" providerId="AD" clId="Web-{23FF4AB6-EBF1-44BC-822B-E87F98F9E3CE}"/>
    <pc:docChg chg="modSld">
      <pc:chgData name="Pruett, Kerianne" userId="S::pruett6@llnl.gov::ad714d10-b68c-486b-955d-6e1daf150692" providerId="AD" clId="Web-{23FF4AB6-EBF1-44BC-822B-E87F98F9E3CE}" dt="2022-03-03T21:45:56.369" v="17"/>
      <pc:docMkLst>
        <pc:docMk/>
      </pc:docMkLst>
      <pc:sldChg chg="addSp delSp modSp">
        <pc:chgData name="Pruett, Kerianne" userId="S::pruett6@llnl.gov::ad714d10-b68c-486b-955d-6e1daf150692" providerId="AD" clId="Web-{23FF4AB6-EBF1-44BC-822B-E87F98F9E3CE}" dt="2022-03-03T21:45:37.322" v="12" actId="1076"/>
        <pc:sldMkLst>
          <pc:docMk/>
          <pc:sldMk cId="1361268296" sldId="548"/>
        </pc:sldMkLst>
        <pc:spChg chg="mod">
          <ac:chgData name="Pruett, Kerianne" userId="S::pruett6@llnl.gov::ad714d10-b68c-486b-955d-6e1daf150692" providerId="AD" clId="Web-{23FF4AB6-EBF1-44BC-822B-E87F98F9E3CE}" dt="2022-03-03T21:45:34.697" v="11" actId="1076"/>
          <ac:spMkLst>
            <pc:docMk/>
            <pc:sldMk cId="1361268296" sldId="548"/>
            <ac:spMk id="2" creationId="{C3742A9D-A7DC-2245-B89D-8D35056D3922}"/>
          </ac:spMkLst>
        </pc:spChg>
        <pc:picChg chg="add mod">
          <ac:chgData name="Pruett, Kerianne" userId="S::pruett6@llnl.gov::ad714d10-b68c-486b-955d-6e1daf150692" providerId="AD" clId="Web-{23FF4AB6-EBF1-44BC-822B-E87F98F9E3CE}" dt="2022-03-03T21:45:37.322" v="12" actId="1076"/>
          <ac:picMkLst>
            <pc:docMk/>
            <pc:sldMk cId="1361268296" sldId="548"/>
            <ac:picMk id="3" creationId="{D96AA559-CBE7-476C-BBE6-C68269346ADE}"/>
          </ac:picMkLst>
        </pc:picChg>
        <pc:picChg chg="del">
          <ac:chgData name="Pruett, Kerianne" userId="S::pruett6@llnl.gov::ad714d10-b68c-486b-955d-6e1daf150692" providerId="AD" clId="Web-{23FF4AB6-EBF1-44BC-822B-E87F98F9E3CE}" dt="2022-03-03T21:45:06.915" v="0"/>
          <ac:picMkLst>
            <pc:docMk/>
            <pc:sldMk cId="1361268296" sldId="548"/>
            <ac:picMk id="5" creationId="{5DBD1DA2-4595-43B0-9F9D-0EEFD13684D3}"/>
          </ac:picMkLst>
        </pc:picChg>
      </pc:sldChg>
      <pc:sldChg chg="addSp delSp modSp">
        <pc:chgData name="Pruett, Kerianne" userId="S::pruett6@llnl.gov::ad714d10-b68c-486b-955d-6e1daf150692" providerId="AD" clId="Web-{23FF4AB6-EBF1-44BC-822B-E87F98F9E3CE}" dt="2022-03-03T21:45:56.369" v="17"/>
        <pc:sldMkLst>
          <pc:docMk/>
          <pc:sldMk cId="3509425978" sldId="555"/>
        </pc:sldMkLst>
        <pc:picChg chg="add mod ord">
          <ac:chgData name="Pruett, Kerianne" userId="S::pruett6@llnl.gov::ad714d10-b68c-486b-955d-6e1daf150692" providerId="AD" clId="Web-{23FF4AB6-EBF1-44BC-822B-E87F98F9E3CE}" dt="2022-03-03T21:45:56.369" v="17"/>
          <ac:picMkLst>
            <pc:docMk/>
            <pc:sldMk cId="3509425978" sldId="555"/>
            <ac:picMk id="4" creationId="{B04C3CD1-D4D2-47C5-A655-2E5946627C50}"/>
          </ac:picMkLst>
        </pc:picChg>
        <pc:picChg chg="del">
          <ac:chgData name="Pruett, Kerianne" userId="S::pruett6@llnl.gov::ad714d10-b68c-486b-955d-6e1daf150692" providerId="AD" clId="Web-{23FF4AB6-EBF1-44BC-822B-E87F98F9E3CE}" dt="2022-03-03T21:45:41.634" v="13"/>
          <ac:picMkLst>
            <pc:docMk/>
            <pc:sldMk cId="3509425978" sldId="555"/>
            <ac:picMk id="17" creationId="{62C7232A-E47B-4E4F-8CA7-942D01C171DF}"/>
          </ac:picMkLst>
        </pc:picChg>
      </pc:sldChg>
    </pc:docChg>
  </pc:docChgLst>
  <pc:docChgLst>
    <pc:chgData name="Pruett, Kerianne" userId="S::pruett6@llnl.gov::ad714d10-b68c-486b-955d-6e1daf150692" providerId="AD" clId="Web-{51F4FAB3-4E96-4924-8A10-E5C4172B269E}"/>
    <pc:docChg chg="addSld delSld modSld sldOrd addMainMaster">
      <pc:chgData name="Pruett, Kerianne" userId="S::pruett6@llnl.gov::ad714d10-b68c-486b-955d-6e1daf150692" providerId="AD" clId="Web-{51F4FAB3-4E96-4924-8A10-E5C4172B269E}" dt="2022-03-01T21:46:39.973" v="1315" actId="20577"/>
      <pc:docMkLst>
        <pc:docMk/>
      </pc:docMkLst>
      <pc:sldChg chg="modSp">
        <pc:chgData name="Pruett, Kerianne" userId="S::pruett6@llnl.gov::ad714d10-b68c-486b-955d-6e1daf150692" providerId="AD" clId="Web-{51F4FAB3-4E96-4924-8A10-E5C4172B269E}" dt="2022-03-01T21:12:03.840" v="464" actId="20577"/>
        <pc:sldMkLst>
          <pc:docMk/>
          <pc:sldMk cId="2187755627" sldId="551"/>
        </pc:sldMkLst>
        <pc:spChg chg="mod">
          <ac:chgData name="Pruett, Kerianne" userId="S::pruett6@llnl.gov::ad714d10-b68c-486b-955d-6e1daf150692" providerId="AD" clId="Web-{51F4FAB3-4E96-4924-8A10-E5C4172B269E}" dt="2022-03-01T21:11:30.105" v="443" actId="20577"/>
          <ac:spMkLst>
            <pc:docMk/>
            <pc:sldMk cId="2187755627" sldId="551"/>
            <ac:spMk id="6" creationId="{00000000-0000-0000-0000-000000000000}"/>
          </ac:spMkLst>
        </pc:spChg>
        <pc:spChg chg="mod">
          <ac:chgData name="Pruett, Kerianne" userId="S::pruett6@llnl.gov::ad714d10-b68c-486b-955d-6e1daf150692" providerId="AD" clId="Web-{51F4FAB3-4E96-4924-8A10-E5C4172B269E}" dt="2022-03-01T21:12:03.840" v="464" actId="20577"/>
          <ac:spMkLst>
            <pc:docMk/>
            <pc:sldMk cId="2187755627" sldId="551"/>
            <ac:spMk id="13" creationId="{00000000-0000-0000-0000-000000000000}"/>
          </ac:spMkLst>
        </pc:spChg>
      </pc:sldChg>
      <pc:sldChg chg="addSp modSp">
        <pc:chgData name="Pruett, Kerianne" userId="S::pruett6@llnl.gov::ad714d10-b68c-486b-955d-6e1daf150692" providerId="AD" clId="Web-{51F4FAB3-4E96-4924-8A10-E5C4172B269E}" dt="2022-03-01T21:38:27.014" v="1091" actId="20577"/>
        <pc:sldMkLst>
          <pc:docMk/>
          <pc:sldMk cId="1597575495" sldId="553"/>
        </pc:sldMkLst>
        <pc:spChg chg="add mod">
          <ac:chgData name="Pruett, Kerianne" userId="S::pruett6@llnl.gov::ad714d10-b68c-486b-955d-6e1daf150692" providerId="AD" clId="Web-{51F4FAB3-4E96-4924-8A10-E5C4172B269E}" dt="2022-03-01T21:38:27.014" v="1091" actId="20577"/>
          <ac:spMkLst>
            <pc:docMk/>
            <pc:sldMk cId="1597575495" sldId="553"/>
            <ac:spMk id="4" creationId="{D604D127-56AF-4884-8C1A-320D74E4F199}"/>
          </ac:spMkLst>
        </pc:spChg>
        <pc:spChg chg="mod">
          <ac:chgData name="Pruett, Kerianne" userId="S::pruett6@llnl.gov::ad714d10-b68c-486b-955d-6e1daf150692" providerId="AD" clId="Web-{51F4FAB3-4E96-4924-8A10-E5C4172B269E}" dt="2022-03-01T21:38:11.795" v="1072" actId="20577"/>
          <ac:spMkLst>
            <pc:docMk/>
            <pc:sldMk cId="1597575495" sldId="553"/>
            <ac:spMk id="5" creationId="{CA9EBCAC-6E8C-4A82-999C-4D86212D1719}"/>
          </ac:spMkLst>
        </pc:spChg>
        <pc:spChg chg="mod">
          <ac:chgData name="Pruett, Kerianne" userId="S::pruett6@llnl.gov::ad714d10-b68c-486b-955d-6e1daf150692" providerId="AD" clId="Web-{51F4FAB3-4E96-4924-8A10-E5C4172B269E}" dt="2022-03-01T21:05:56.804" v="19" actId="20577"/>
          <ac:spMkLst>
            <pc:docMk/>
            <pc:sldMk cId="1597575495" sldId="553"/>
            <ac:spMk id="6" creationId="{00000000-0000-0000-0000-000000000000}"/>
          </ac:spMkLst>
        </pc:spChg>
      </pc:sldChg>
      <pc:sldChg chg="addSp modSp">
        <pc:chgData name="Pruett, Kerianne" userId="S::pruett6@llnl.gov::ad714d10-b68c-486b-955d-6e1daf150692" providerId="AD" clId="Web-{51F4FAB3-4E96-4924-8A10-E5C4172B269E}" dt="2022-03-01T21:37:42.795" v="1064" actId="1076"/>
        <pc:sldMkLst>
          <pc:docMk/>
          <pc:sldMk cId="3396413855" sldId="568"/>
        </pc:sldMkLst>
        <pc:spChg chg="mod">
          <ac:chgData name="Pruett, Kerianne" userId="S::pruett6@llnl.gov::ad714d10-b68c-486b-955d-6e1daf150692" providerId="AD" clId="Web-{51F4FAB3-4E96-4924-8A10-E5C4172B269E}" dt="2022-03-01T21:37:22.232" v="1054" actId="20577"/>
          <ac:spMkLst>
            <pc:docMk/>
            <pc:sldMk cId="3396413855" sldId="568"/>
            <ac:spMk id="2" creationId="{36F22E93-5E50-4E5A-B497-FF7A6DEC400F}"/>
          </ac:spMkLst>
        </pc:spChg>
        <pc:spChg chg="add mod">
          <ac:chgData name="Pruett, Kerianne" userId="S::pruett6@llnl.gov::ad714d10-b68c-486b-955d-6e1daf150692" providerId="AD" clId="Web-{51F4FAB3-4E96-4924-8A10-E5C4172B269E}" dt="2022-03-01T21:37:42.795" v="1064" actId="1076"/>
          <ac:spMkLst>
            <pc:docMk/>
            <pc:sldMk cId="3396413855" sldId="568"/>
            <ac:spMk id="4" creationId="{B2F8EFE1-C57F-44AF-B576-BAA85152282B}"/>
          </ac:spMkLst>
        </pc:spChg>
      </pc:sldChg>
      <pc:sldChg chg="addSp modSp">
        <pc:chgData name="Pruett, Kerianne" userId="S::pruett6@llnl.gov::ad714d10-b68c-486b-955d-6e1daf150692" providerId="AD" clId="Web-{51F4FAB3-4E96-4924-8A10-E5C4172B269E}" dt="2022-03-01T21:37:57.139" v="1068" actId="1076"/>
        <pc:sldMkLst>
          <pc:docMk/>
          <pc:sldMk cId="748861925" sldId="569"/>
        </pc:sldMkLst>
        <pc:spChg chg="mod">
          <ac:chgData name="Pruett, Kerianne" userId="S::pruett6@llnl.gov::ad714d10-b68c-486b-955d-6e1daf150692" providerId="AD" clId="Web-{51F4FAB3-4E96-4924-8A10-E5C4172B269E}" dt="2022-03-01T21:37:48.170" v="1066" actId="20577"/>
          <ac:spMkLst>
            <pc:docMk/>
            <pc:sldMk cId="748861925" sldId="569"/>
            <ac:spMk id="3" creationId="{C95BBE38-4F1A-4FDE-8FCE-018B6850C819}"/>
          </ac:spMkLst>
        </pc:spChg>
        <pc:spChg chg="add mod">
          <ac:chgData name="Pruett, Kerianne" userId="S::pruett6@llnl.gov::ad714d10-b68c-486b-955d-6e1daf150692" providerId="AD" clId="Web-{51F4FAB3-4E96-4924-8A10-E5C4172B269E}" dt="2022-03-01T21:37:57.139" v="1068" actId="1076"/>
          <ac:spMkLst>
            <pc:docMk/>
            <pc:sldMk cId="748861925" sldId="569"/>
            <ac:spMk id="4" creationId="{7157AB6F-095D-4425-ADC6-3786164CD9A1}"/>
          </ac:spMkLst>
        </pc:spChg>
      </pc:sldChg>
      <pc:sldChg chg="add del">
        <pc:chgData name="Pruett, Kerianne" userId="S::pruett6@llnl.gov::ad714d10-b68c-486b-955d-6e1daf150692" providerId="AD" clId="Web-{51F4FAB3-4E96-4924-8A10-E5C4172B269E}" dt="2022-03-01T21:28:53.945" v="910"/>
        <pc:sldMkLst>
          <pc:docMk/>
          <pc:sldMk cId="841915026" sldId="575"/>
        </pc:sldMkLst>
      </pc:sldChg>
      <pc:sldChg chg="add del">
        <pc:chgData name="Pruett, Kerianne" userId="S::pruett6@llnl.gov::ad714d10-b68c-486b-955d-6e1daf150692" providerId="AD" clId="Web-{51F4FAB3-4E96-4924-8A10-E5C4172B269E}" dt="2022-03-01T21:28:47.695" v="909"/>
        <pc:sldMkLst>
          <pc:docMk/>
          <pc:sldMk cId="3941024556" sldId="576"/>
        </pc:sldMkLst>
      </pc:sldChg>
      <pc:sldChg chg="add del">
        <pc:chgData name="Pruett, Kerianne" userId="S::pruett6@llnl.gov::ad714d10-b68c-486b-955d-6e1daf150692" providerId="AD" clId="Web-{51F4FAB3-4E96-4924-8A10-E5C4172B269E}" dt="2022-03-01T21:26:53.475" v="885"/>
        <pc:sldMkLst>
          <pc:docMk/>
          <pc:sldMk cId="2705079280" sldId="577"/>
        </pc:sldMkLst>
      </pc:sldChg>
      <pc:sldChg chg="delSp modSp add replId">
        <pc:chgData name="Pruett, Kerianne" userId="S::pruett6@llnl.gov::ad714d10-b68c-486b-955d-6e1daf150692" providerId="AD" clId="Web-{51F4FAB3-4E96-4924-8A10-E5C4172B269E}" dt="2022-03-01T21:46:39.973" v="1315" actId="20577"/>
        <pc:sldMkLst>
          <pc:docMk/>
          <pc:sldMk cId="4261859792" sldId="578"/>
        </pc:sldMkLst>
        <pc:spChg chg="mod">
          <ac:chgData name="Pruett, Kerianne" userId="S::pruett6@llnl.gov::ad714d10-b68c-486b-955d-6e1daf150692" providerId="AD" clId="Web-{51F4FAB3-4E96-4924-8A10-E5C4172B269E}" dt="2022-03-01T21:46:39.973" v="1315" actId="20577"/>
          <ac:spMkLst>
            <pc:docMk/>
            <pc:sldMk cId="4261859792" sldId="578"/>
            <ac:spMk id="2" creationId="{D70156B7-E4C2-43A9-8C1C-AD37894870E2}"/>
          </ac:spMkLst>
        </pc:spChg>
        <pc:spChg chg="mod">
          <ac:chgData name="Pruett, Kerianne" userId="S::pruett6@llnl.gov::ad714d10-b68c-486b-955d-6e1daf150692" providerId="AD" clId="Web-{51F4FAB3-4E96-4924-8A10-E5C4172B269E}" dt="2022-03-01T21:07:08.742" v="87" actId="20577"/>
          <ac:spMkLst>
            <pc:docMk/>
            <pc:sldMk cId="4261859792" sldId="578"/>
            <ac:spMk id="3" creationId="{876614D1-E138-4523-8B4A-014A6DEBA7E0}"/>
          </ac:spMkLst>
        </pc:spChg>
        <pc:picChg chg="del">
          <ac:chgData name="Pruett, Kerianne" userId="S::pruett6@llnl.gov::ad714d10-b68c-486b-955d-6e1daf150692" providerId="AD" clId="Web-{51F4FAB3-4E96-4924-8A10-E5C4172B269E}" dt="2022-03-01T21:07:10.196" v="88"/>
          <ac:picMkLst>
            <pc:docMk/>
            <pc:sldMk cId="4261859792" sldId="578"/>
            <ac:picMk id="5" creationId="{8A0C0262-4364-49C9-8E97-9BE2720198D0}"/>
          </ac:picMkLst>
        </pc:picChg>
        <pc:picChg chg="del">
          <ac:chgData name="Pruett, Kerianne" userId="S::pruett6@llnl.gov::ad714d10-b68c-486b-955d-6e1daf150692" providerId="AD" clId="Web-{51F4FAB3-4E96-4924-8A10-E5C4172B269E}" dt="2022-03-01T21:07:11.789" v="90"/>
          <ac:picMkLst>
            <pc:docMk/>
            <pc:sldMk cId="4261859792" sldId="578"/>
            <ac:picMk id="6" creationId="{A025D364-3076-4A2B-B231-7AAF4203CE87}"/>
          </ac:picMkLst>
        </pc:picChg>
        <pc:picChg chg="del">
          <ac:chgData name="Pruett, Kerianne" userId="S::pruett6@llnl.gov::ad714d10-b68c-486b-955d-6e1daf150692" providerId="AD" clId="Web-{51F4FAB3-4E96-4924-8A10-E5C4172B269E}" dt="2022-03-01T21:07:11.055" v="89"/>
          <ac:picMkLst>
            <pc:docMk/>
            <pc:sldMk cId="4261859792" sldId="578"/>
            <ac:picMk id="7" creationId="{38F95261-E0AB-477D-BEE4-B98C3EF43CD0}"/>
          </ac:picMkLst>
        </pc:picChg>
      </pc:sldChg>
      <pc:sldChg chg="addSp delSp modSp add ord replId">
        <pc:chgData name="Pruett, Kerianne" userId="S::pruett6@llnl.gov::ad714d10-b68c-486b-955d-6e1daf150692" providerId="AD" clId="Web-{51F4FAB3-4E96-4924-8A10-E5C4172B269E}" dt="2022-03-01T21:29:44.946" v="924" actId="20577"/>
        <pc:sldMkLst>
          <pc:docMk/>
          <pc:sldMk cId="1278262564" sldId="579"/>
        </pc:sldMkLst>
        <pc:spChg chg="mod">
          <ac:chgData name="Pruett, Kerianne" userId="S::pruett6@llnl.gov::ad714d10-b68c-486b-955d-6e1daf150692" providerId="AD" clId="Web-{51F4FAB3-4E96-4924-8A10-E5C4172B269E}" dt="2022-03-01T21:12:49.340" v="477" actId="20577"/>
          <ac:spMkLst>
            <pc:docMk/>
            <pc:sldMk cId="1278262564" sldId="579"/>
            <ac:spMk id="3" creationId="{BC8D3C08-5DDE-154E-98AC-43297331B52C}"/>
          </ac:spMkLst>
        </pc:spChg>
        <pc:spChg chg="mod">
          <ac:chgData name="Pruett, Kerianne" userId="S::pruett6@llnl.gov::ad714d10-b68c-486b-955d-6e1daf150692" providerId="AD" clId="Web-{51F4FAB3-4E96-4924-8A10-E5C4172B269E}" dt="2022-03-01T21:29:44.946" v="924" actId="20577"/>
          <ac:spMkLst>
            <pc:docMk/>
            <pc:sldMk cId="1278262564" sldId="579"/>
            <ac:spMk id="6" creationId="{B276A602-897C-4999-9AB8-FED66B95C62B}"/>
          </ac:spMkLst>
        </pc:spChg>
        <pc:spChg chg="add del mod">
          <ac:chgData name="Pruett, Kerianne" userId="S::pruett6@llnl.gov::ad714d10-b68c-486b-955d-6e1daf150692" providerId="AD" clId="Web-{51F4FAB3-4E96-4924-8A10-E5C4172B269E}" dt="2022-03-01T21:14:54.232" v="497"/>
          <ac:spMkLst>
            <pc:docMk/>
            <pc:sldMk cId="1278262564" sldId="579"/>
            <ac:spMk id="7" creationId="{44E2EFCF-9CE5-410C-A578-CDAC118B824B}"/>
          </ac:spMkLst>
        </pc:spChg>
        <pc:spChg chg="mod">
          <ac:chgData name="Pruett, Kerianne" userId="S::pruett6@llnl.gov::ad714d10-b68c-486b-955d-6e1daf150692" providerId="AD" clId="Web-{51F4FAB3-4E96-4924-8A10-E5C4172B269E}" dt="2022-03-01T21:18:04.672" v="558" actId="1076"/>
          <ac:spMkLst>
            <pc:docMk/>
            <pc:sldMk cId="1278262564" sldId="579"/>
            <ac:spMk id="9" creationId="{9B5E21BA-A898-4272-BC6F-9C5FB4858CFE}"/>
          </ac:spMkLst>
        </pc:spChg>
        <pc:spChg chg="mod">
          <ac:chgData name="Pruett, Kerianne" userId="S::pruett6@llnl.gov::ad714d10-b68c-486b-955d-6e1daf150692" providerId="AD" clId="Web-{51F4FAB3-4E96-4924-8A10-E5C4172B269E}" dt="2022-03-01T21:19:41.486" v="577" actId="1076"/>
          <ac:spMkLst>
            <pc:docMk/>
            <pc:sldMk cId="1278262564" sldId="579"/>
            <ac:spMk id="11" creationId="{581C7097-0D08-4B69-AE77-CBFFAAFE917F}"/>
          </ac:spMkLst>
        </pc:spChg>
        <pc:spChg chg="mod">
          <ac:chgData name="Pruett, Kerianne" userId="S::pruett6@llnl.gov::ad714d10-b68c-486b-955d-6e1daf150692" providerId="AD" clId="Web-{51F4FAB3-4E96-4924-8A10-E5C4172B269E}" dt="2022-03-01T21:17:53.125" v="555" actId="1076"/>
          <ac:spMkLst>
            <pc:docMk/>
            <pc:sldMk cId="1278262564" sldId="579"/>
            <ac:spMk id="12" creationId="{5D8C8F4A-0F73-4637-96A9-70E6CC495D3D}"/>
          </ac:spMkLst>
        </pc:spChg>
        <pc:spChg chg="mod">
          <ac:chgData name="Pruett, Kerianne" userId="S::pruett6@llnl.gov::ad714d10-b68c-486b-955d-6e1daf150692" providerId="AD" clId="Web-{51F4FAB3-4E96-4924-8A10-E5C4172B269E}" dt="2022-03-01T21:15:42.530" v="527" actId="1076"/>
          <ac:spMkLst>
            <pc:docMk/>
            <pc:sldMk cId="1278262564" sldId="579"/>
            <ac:spMk id="13" creationId="{7F95AFF7-E06D-4264-871A-D697802882ED}"/>
          </ac:spMkLst>
        </pc:spChg>
        <pc:spChg chg="mod">
          <ac:chgData name="Pruett, Kerianne" userId="S::pruett6@llnl.gov::ad714d10-b68c-486b-955d-6e1daf150692" providerId="AD" clId="Web-{51F4FAB3-4E96-4924-8A10-E5C4172B269E}" dt="2022-03-01T21:19:38.517" v="576" actId="1076"/>
          <ac:spMkLst>
            <pc:docMk/>
            <pc:sldMk cId="1278262564" sldId="579"/>
            <ac:spMk id="15" creationId="{D1B9D12F-E3B6-42BC-AF50-D1C6D85BC30B}"/>
          </ac:spMkLst>
        </pc:spChg>
        <pc:spChg chg="mod">
          <ac:chgData name="Pruett, Kerianne" userId="S::pruett6@llnl.gov::ad714d10-b68c-486b-955d-6e1daf150692" providerId="AD" clId="Web-{51F4FAB3-4E96-4924-8A10-E5C4172B269E}" dt="2022-03-01T21:15:39.592" v="526" actId="1076"/>
          <ac:spMkLst>
            <pc:docMk/>
            <pc:sldMk cId="1278262564" sldId="579"/>
            <ac:spMk id="16" creationId="{3D3BC499-F6C3-46DA-A713-664D24E47136}"/>
          </ac:spMkLst>
        </pc:spChg>
        <pc:spChg chg="mod">
          <ac:chgData name="Pruett, Kerianne" userId="S::pruett6@llnl.gov::ad714d10-b68c-486b-955d-6e1daf150692" providerId="AD" clId="Web-{51F4FAB3-4E96-4924-8A10-E5C4172B269E}" dt="2022-03-01T21:18:01.313" v="557" actId="1076"/>
          <ac:spMkLst>
            <pc:docMk/>
            <pc:sldMk cId="1278262564" sldId="579"/>
            <ac:spMk id="19" creationId="{8393BFF9-879D-45CF-B908-FA7B0452DD1A}"/>
          </ac:spMkLst>
        </pc:spChg>
        <pc:spChg chg="mod">
          <ac:chgData name="Pruett, Kerianne" userId="S::pruett6@llnl.gov::ad714d10-b68c-486b-955d-6e1daf150692" providerId="AD" clId="Web-{51F4FAB3-4E96-4924-8A10-E5C4172B269E}" dt="2022-03-01T21:17:46.765" v="553" actId="1076"/>
          <ac:spMkLst>
            <pc:docMk/>
            <pc:sldMk cId="1278262564" sldId="579"/>
            <ac:spMk id="20" creationId="{6E079122-74E2-4297-8ACA-A88460EF3ABA}"/>
          </ac:spMkLst>
        </pc:spChg>
        <pc:picChg chg="del">
          <ac:chgData name="Pruett, Kerianne" userId="S::pruett6@llnl.gov::ad714d10-b68c-486b-955d-6e1daf150692" providerId="AD" clId="Web-{51F4FAB3-4E96-4924-8A10-E5C4172B269E}" dt="2022-03-01T21:13:14.200" v="480"/>
          <ac:picMkLst>
            <pc:docMk/>
            <pc:sldMk cId="1278262564" sldId="579"/>
            <ac:picMk id="4" creationId="{AFB89EB5-EA9F-44EF-A07F-303DEFADF223}"/>
          </ac:picMkLst>
        </pc:picChg>
        <pc:picChg chg="add mod">
          <ac:chgData name="Pruett, Kerianne" userId="S::pruett6@llnl.gov::ad714d10-b68c-486b-955d-6e1daf150692" providerId="AD" clId="Web-{51F4FAB3-4E96-4924-8A10-E5C4172B269E}" dt="2022-03-01T21:19:18.204" v="572" actId="1076"/>
          <ac:picMkLst>
            <pc:docMk/>
            <pc:sldMk cId="1278262564" sldId="579"/>
            <ac:picMk id="8" creationId="{F59211C0-AB4C-413C-A4B7-58D0DAFD5BA1}"/>
          </ac:picMkLst>
        </pc:picChg>
        <pc:picChg chg="add mod">
          <ac:chgData name="Pruett, Kerianne" userId="S::pruett6@llnl.gov::ad714d10-b68c-486b-955d-6e1daf150692" providerId="AD" clId="Web-{51F4FAB3-4E96-4924-8A10-E5C4172B269E}" dt="2022-03-01T21:19:05.845" v="570" actId="1076"/>
          <ac:picMkLst>
            <pc:docMk/>
            <pc:sldMk cId="1278262564" sldId="579"/>
            <ac:picMk id="10" creationId="{AF7C95E6-734B-41F1-9401-11336FF52C36}"/>
          </ac:picMkLst>
        </pc:picChg>
        <pc:picChg chg="del mod">
          <ac:chgData name="Pruett, Kerianne" userId="S::pruett6@llnl.gov::ad714d10-b68c-486b-955d-6e1daf150692" providerId="AD" clId="Web-{51F4FAB3-4E96-4924-8A10-E5C4172B269E}" dt="2022-03-01T21:12:55.778" v="479"/>
          <ac:picMkLst>
            <pc:docMk/>
            <pc:sldMk cId="1278262564" sldId="579"/>
            <ac:picMk id="14" creationId="{896FA1BD-5631-4C04-8752-82856DAF15E3}"/>
          </ac:picMkLst>
        </pc:picChg>
        <pc:picChg chg="add mod">
          <ac:chgData name="Pruett, Kerianne" userId="S::pruett6@llnl.gov::ad714d10-b68c-486b-955d-6e1daf150692" providerId="AD" clId="Web-{51F4FAB3-4E96-4924-8A10-E5C4172B269E}" dt="2022-03-01T21:18:51.329" v="568" actId="1076"/>
          <ac:picMkLst>
            <pc:docMk/>
            <pc:sldMk cId="1278262564" sldId="579"/>
            <ac:picMk id="18" creationId="{861AC7E3-CA5C-463D-ACF6-1151D04A2BE0}"/>
          </ac:picMkLst>
        </pc:picChg>
        <pc:picChg chg="add mod">
          <ac:chgData name="Pruett, Kerianne" userId="S::pruett6@llnl.gov::ad714d10-b68c-486b-955d-6e1daf150692" providerId="AD" clId="Web-{51F4FAB3-4E96-4924-8A10-E5C4172B269E}" dt="2022-03-01T21:18:31.282" v="565" actId="1076"/>
          <ac:picMkLst>
            <pc:docMk/>
            <pc:sldMk cId="1278262564" sldId="579"/>
            <ac:picMk id="24" creationId="{2221FA40-E453-4476-A366-BBD39D40DFE2}"/>
          </ac:picMkLst>
        </pc:picChg>
        <pc:picChg chg="add del mod">
          <ac:chgData name="Pruett, Kerianne" userId="S::pruett6@llnl.gov::ad714d10-b68c-486b-955d-6e1daf150692" providerId="AD" clId="Web-{51F4FAB3-4E96-4924-8A10-E5C4172B269E}" dt="2022-03-01T21:17:26.437" v="545"/>
          <ac:picMkLst>
            <pc:docMk/>
            <pc:sldMk cId="1278262564" sldId="579"/>
            <ac:picMk id="30" creationId="{3799443F-96DF-4264-ABD4-E96ED6792D2D}"/>
          </ac:picMkLst>
        </pc:picChg>
        <pc:picChg chg="add mod">
          <ac:chgData name="Pruett, Kerianne" userId="S::pruett6@llnl.gov::ad714d10-b68c-486b-955d-6e1daf150692" providerId="AD" clId="Web-{51F4FAB3-4E96-4924-8A10-E5C4172B269E}" dt="2022-03-01T21:17:43.578" v="551" actId="1076"/>
          <ac:picMkLst>
            <pc:docMk/>
            <pc:sldMk cId="1278262564" sldId="579"/>
            <ac:picMk id="31" creationId="{5799D3AD-B445-408C-A729-573471388DE1}"/>
          </ac:picMkLst>
        </pc:picChg>
        <pc:inkChg chg="add mod">
          <ac:chgData name="Pruett, Kerianne" userId="S::pruett6@llnl.gov::ad714d10-b68c-486b-955d-6e1daf150692" providerId="AD" clId="Web-{51F4FAB3-4E96-4924-8A10-E5C4172B269E}" dt="2022-03-01T21:19:25.423" v="573" actId="1076"/>
          <ac:inkMkLst>
            <pc:docMk/>
            <pc:sldMk cId="1278262564" sldId="579"/>
            <ac:inkMk id="25" creationId="{D874ED20-55EA-41EA-9B41-3B5E07B3514B}"/>
          </ac:inkMkLst>
        </pc:inkChg>
        <pc:inkChg chg="add mod">
          <ac:chgData name="Pruett, Kerianne" userId="S::pruett6@llnl.gov::ad714d10-b68c-486b-955d-6e1daf150692" providerId="AD" clId="Web-{51F4FAB3-4E96-4924-8A10-E5C4172B269E}" dt="2022-03-01T21:19:11.688" v="571" actId="1076"/>
          <ac:inkMkLst>
            <pc:docMk/>
            <pc:sldMk cId="1278262564" sldId="579"/>
            <ac:inkMk id="26" creationId="{3DA70CE1-9682-4CB6-9A52-A5818C1F7167}"/>
          </ac:inkMkLst>
        </pc:inkChg>
        <pc:inkChg chg="add mod">
          <ac:chgData name="Pruett, Kerianne" userId="S::pruett6@llnl.gov::ad714d10-b68c-486b-955d-6e1daf150692" providerId="AD" clId="Web-{51F4FAB3-4E96-4924-8A10-E5C4172B269E}" dt="2022-03-01T21:18:59.204" v="569" actId="1076"/>
          <ac:inkMkLst>
            <pc:docMk/>
            <pc:sldMk cId="1278262564" sldId="579"/>
            <ac:inkMk id="27" creationId="{60880873-4038-46D0-9452-079DA8E39D45}"/>
          </ac:inkMkLst>
        </pc:inkChg>
        <pc:inkChg chg="add mod">
          <ac:chgData name="Pruett, Kerianne" userId="S::pruett6@llnl.gov::ad714d10-b68c-486b-955d-6e1daf150692" providerId="AD" clId="Web-{51F4FAB3-4E96-4924-8A10-E5C4172B269E}" dt="2022-03-01T21:18:44.438" v="567" actId="1076"/>
          <ac:inkMkLst>
            <pc:docMk/>
            <pc:sldMk cId="1278262564" sldId="579"/>
            <ac:inkMk id="28" creationId="{CCF14A96-3E28-471C-A0FE-4D8CE9A56984}"/>
          </ac:inkMkLst>
        </pc:inkChg>
        <pc:inkChg chg="add del">
          <ac:chgData name="Pruett, Kerianne" userId="S::pruett6@llnl.gov::ad714d10-b68c-486b-955d-6e1daf150692" providerId="AD" clId="Web-{51F4FAB3-4E96-4924-8A10-E5C4172B269E}" dt="2022-03-01T21:14:37.716" v="496"/>
          <ac:inkMkLst>
            <pc:docMk/>
            <pc:sldMk cId="1278262564" sldId="579"/>
            <ac:inkMk id="29" creationId="{24370C6F-13C8-4118-9D5F-54E31E7447DE}"/>
          </ac:inkMkLst>
        </pc:inkChg>
      </pc:sldChg>
      <pc:sldChg chg="delSp modSp add ord replId">
        <pc:chgData name="Pruett, Kerianne" userId="S::pruett6@llnl.gov::ad714d10-b68c-486b-955d-6e1daf150692" providerId="AD" clId="Web-{51F4FAB3-4E96-4924-8A10-E5C4172B269E}" dt="2022-03-01T21:44:37.003" v="1312" actId="1076"/>
        <pc:sldMkLst>
          <pc:docMk/>
          <pc:sldMk cId="2653364266" sldId="580"/>
        </pc:sldMkLst>
        <pc:spChg chg="mod">
          <ac:chgData name="Pruett, Kerianne" userId="S::pruett6@llnl.gov::ad714d10-b68c-486b-955d-6e1daf150692" providerId="AD" clId="Web-{51F4FAB3-4E96-4924-8A10-E5C4172B269E}" dt="2022-03-01T21:44:37.003" v="1312" actId="1076"/>
          <ac:spMkLst>
            <pc:docMk/>
            <pc:sldMk cId="2653364266" sldId="580"/>
            <ac:spMk id="2" creationId="{B53F51C1-415E-4EB6-89D3-1C2B9756894D}"/>
          </ac:spMkLst>
        </pc:spChg>
        <pc:spChg chg="mod">
          <ac:chgData name="Pruett, Kerianne" userId="S::pruett6@llnl.gov::ad714d10-b68c-486b-955d-6e1daf150692" providerId="AD" clId="Web-{51F4FAB3-4E96-4924-8A10-E5C4172B269E}" dt="2022-03-01T21:28:30.757" v="905" actId="20577"/>
          <ac:spMkLst>
            <pc:docMk/>
            <pc:sldMk cId="2653364266" sldId="580"/>
            <ac:spMk id="3" creationId="{A6FFDCD9-9833-4462-AB98-89EE3911DBFD}"/>
          </ac:spMkLst>
        </pc:spChg>
        <pc:graphicFrameChg chg="del">
          <ac:chgData name="Pruett, Kerianne" userId="S::pruett6@llnl.gov::ad714d10-b68c-486b-955d-6e1daf150692" providerId="AD" clId="Web-{51F4FAB3-4E96-4924-8A10-E5C4172B269E}" dt="2022-03-01T21:22:45.222" v="660"/>
          <ac:graphicFrameMkLst>
            <pc:docMk/>
            <pc:sldMk cId="2653364266" sldId="580"/>
            <ac:graphicFrameMk id="135" creationId="{921ECF66-9F49-4C3B-9B0C-58CE9A102F57}"/>
          </ac:graphicFrameMkLst>
        </pc:graphicFrameChg>
        <pc:graphicFrameChg chg="del">
          <ac:chgData name="Pruett, Kerianne" userId="S::pruett6@llnl.gov::ad714d10-b68c-486b-955d-6e1daf150692" providerId="AD" clId="Web-{51F4FAB3-4E96-4924-8A10-E5C4172B269E}" dt="2022-03-01T21:22:46.957" v="661"/>
          <ac:graphicFrameMkLst>
            <pc:docMk/>
            <pc:sldMk cId="2653364266" sldId="580"/>
            <ac:graphicFrameMk id="157" creationId="{5A994943-F1B9-4C90-93B4-AA06E4C87730}"/>
          </ac:graphicFrameMkLst>
        </pc:graphicFrameChg>
      </pc:sldChg>
      <pc:sldChg chg="modSp add del ord replId">
        <pc:chgData name="Pruett, Kerianne" userId="S::pruett6@llnl.gov::ad714d10-b68c-486b-955d-6e1daf150692" providerId="AD" clId="Web-{51F4FAB3-4E96-4924-8A10-E5C4172B269E}" dt="2022-03-01T21:36:09.013" v="1037"/>
        <pc:sldMkLst>
          <pc:docMk/>
          <pc:sldMk cId="438043321" sldId="581"/>
        </pc:sldMkLst>
        <pc:spChg chg="mod">
          <ac:chgData name="Pruett, Kerianne" userId="S::pruett6@llnl.gov::ad714d10-b68c-486b-955d-6e1daf150692" providerId="AD" clId="Web-{51F4FAB3-4E96-4924-8A10-E5C4172B269E}" dt="2022-03-01T21:29:18.539" v="917" actId="20577"/>
          <ac:spMkLst>
            <pc:docMk/>
            <pc:sldMk cId="438043321" sldId="581"/>
            <ac:spMk id="2" creationId="{B53F51C1-415E-4EB6-89D3-1C2B9756894D}"/>
          </ac:spMkLst>
        </pc:spChg>
        <pc:spChg chg="mod">
          <ac:chgData name="Pruett, Kerianne" userId="S::pruett6@llnl.gov::ad714d10-b68c-486b-955d-6e1daf150692" providerId="AD" clId="Web-{51F4FAB3-4E96-4924-8A10-E5C4172B269E}" dt="2022-03-01T21:28:12.163" v="900" actId="20577"/>
          <ac:spMkLst>
            <pc:docMk/>
            <pc:sldMk cId="438043321" sldId="581"/>
            <ac:spMk id="3" creationId="{A6FFDCD9-9833-4462-AB98-89EE3911DBFD}"/>
          </ac:spMkLst>
        </pc:spChg>
      </pc:sldChg>
      <pc:sldMasterChg chg="add addSldLayout">
        <pc:chgData name="Pruett, Kerianne" userId="S::pruett6@llnl.gov::ad714d10-b68c-486b-955d-6e1daf150692" providerId="AD" clId="Web-{51F4FAB3-4E96-4924-8A10-E5C4172B269E}" dt="2022-03-01T21:05:03.100" v="0"/>
        <pc:sldMasterMkLst>
          <pc:docMk/>
          <pc:sldMasterMk cId="0" sldId="2147483724"/>
        </pc:sldMasterMkLst>
        <pc:sldLayoutChg chg="add">
          <pc:chgData name="Pruett, Kerianne" userId="S::pruett6@llnl.gov::ad714d10-b68c-486b-955d-6e1daf150692" providerId="AD" clId="Web-{51F4FAB3-4E96-4924-8A10-E5C4172B269E}" dt="2022-03-01T21:05:03.100" v="0"/>
          <pc:sldLayoutMkLst>
            <pc:docMk/>
            <pc:sldMasterMk cId="0" sldId="2147483724"/>
            <pc:sldLayoutMk cId="0" sldId="2147483725"/>
          </pc:sldLayoutMkLst>
        </pc:sldLayoutChg>
        <pc:sldLayoutChg chg="add">
          <pc:chgData name="Pruett, Kerianne" userId="S::pruett6@llnl.gov::ad714d10-b68c-486b-955d-6e1daf150692" providerId="AD" clId="Web-{51F4FAB3-4E96-4924-8A10-E5C4172B269E}" dt="2022-03-01T21:05:03.100" v="0"/>
          <pc:sldLayoutMkLst>
            <pc:docMk/>
            <pc:sldMasterMk cId="0" sldId="2147483724"/>
            <pc:sldLayoutMk cId="0" sldId="2147483726"/>
          </pc:sldLayoutMkLst>
        </pc:sldLayoutChg>
        <pc:sldLayoutChg chg="add">
          <pc:chgData name="Pruett, Kerianne" userId="S::pruett6@llnl.gov::ad714d10-b68c-486b-955d-6e1daf150692" providerId="AD" clId="Web-{51F4FAB3-4E96-4924-8A10-E5C4172B269E}" dt="2022-03-01T21:05:03.100" v="0"/>
          <pc:sldLayoutMkLst>
            <pc:docMk/>
            <pc:sldMasterMk cId="0" sldId="2147483724"/>
            <pc:sldLayoutMk cId="0" sldId="2147483727"/>
          </pc:sldLayoutMkLst>
        </pc:sldLayoutChg>
        <pc:sldLayoutChg chg="add">
          <pc:chgData name="Pruett, Kerianne" userId="S::pruett6@llnl.gov::ad714d10-b68c-486b-955d-6e1daf150692" providerId="AD" clId="Web-{51F4FAB3-4E96-4924-8A10-E5C4172B269E}" dt="2022-03-01T21:05:03.100" v="0"/>
          <pc:sldLayoutMkLst>
            <pc:docMk/>
            <pc:sldMasterMk cId="0" sldId="2147483724"/>
            <pc:sldLayoutMk cId="0" sldId="2147483728"/>
          </pc:sldLayoutMkLst>
        </pc:sldLayoutChg>
        <pc:sldLayoutChg chg="add">
          <pc:chgData name="Pruett, Kerianne" userId="S::pruett6@llnl.gov::ad714d10-b68c-486b-955d-6e1daf150692" providerId="AD" clId="Web-{51F4FAB3-4E96-4924-8A10-E5C4172B269E}" dt="2022-03-01T21:05:03.100" v="0"/>
          <pc:sldLayoutMkLst>
            <pc:docMk/>
            <pc:sldMasterMk cId="0" sldId="2147483724"/>
            <pc:sldLayoutMk cId="2083121798" sldId="2147483729"/>
          </pc:sldLayoutMkLst>
        </pc:sldLayoutChg>
        <pc:sldLayoutChg chg="add">
          <pc:chgData name="Pruett, Kerianne" userId="S::pruett6@llnl.gov::ad714d10-b68c-486b-955d-6e1daf150692" providerId="AD" clId="Web-{51F4FAB3-4E96-4924-8A10-E5C4172B269E}" dt="2022-03-01T21:05:03.100" v="0"/>
          <pc:sldLayoutMkLst>
            <pc:docMk/>
            <pc:sldMasterMk cId="0" sldId="2147483724"/>
            <pc:sldLayoutMk cId="2294128228" sldId="2147483730"/>
          </pc:sldLayoutMkLst>
        </pc:sldLayoutChg>
        <pc:sldLayoutChg chg="add">
          <pc:chgData name="Pruett, Kerianne" userId="S::pruett6@llnl.gov::ad714d10-b68c-486b-955d-6e1daf150692" providerId="AD" clId="Web-{51F4FAB3-4E96-4924-8A10-E5C4172B269E}" dt="2022-03-01T21:05:03.100" v="0"/>
          <pc:sldLayoutMkLst>
            <pc:docMk/>
            <pc:sldMasterMk cId="0" sldId="2147483724"/>
            <pc:sldLayoutMk cId="0" sldId="2147483731"/>
          </pc:sldLayoutMkLst>
        </pc:sldLayoutChg>
        <pc:sldLayoutChg chg="add">
          <pc:chgData name="Pruett, Kerianne" userId="S::pruett6@llnl.gov::ad714d10-b68c-486b-955d-6e1daf150692" providerId="AD" clId="Web-{51F4FAB3-4E96-4924-8A10-E5C4172B269E}" dt="2022-03-01T21:05:03.100" v="0"/>
          <pc:sldLayoutMkLst>
            <pc:docMk/>
            <pc:sldMasterMk cId="0" sldId="2147483724"/>
            <pc:sldLayoutMk cId="0" sldId="2147483732"/>
          </pc:sldLayoutMkLst>
        </pc:sldLayoutChg>
        <pc:sldLayoutChg chg="add">
          <pc:chgData name="Pruett, Kerianne" userId="S::pruett6@llnl.gov::ad714d10-b68c-486b-955d-6e1daf150692" providerId="AD" clId="Web-{51F4FAB3-4E96-4924-8A10-E5C4172B269E}" dt="2022-03-01T21:05:03.100" v="0"/>
          <pc:sldLayoutMkLst>
            <pc:docMk/>
            <pc:sldMasterMk cId="0" sldId="2147483724"/>
            <pc:sldLayoutMk cId="0" sldId="2147483733"/>
          </pc:sldLayoutMkLst>
        </pc:sldLayoutChg>
        <pc:sldLayoutChg chg="add">
          <pc:chgData name="Pruett, Kerianne" userId="S::pruett6@llnl.gov::ad714d10-b68c-486b-955d-6e1daf150692" providerId="AD" clId="Web-{51F4FAB3-4E96-4924-8A10-E5C4172B269E}" dt="2022-03-01T21:05:03.100" v="0"/>
          <pc:sldLayoutMkLst>
            <pc:docMk/>
            <pc:sldMasterMk cId="0" sldId="2147483724"/>
            <pc:sldLayoutMk cId="3127189875" sldId="214748373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27227-3F50-4798-99C7-7C7830FFB287}" type="doc">
      <dgm:prSet loTypeId="urn:microsoft.com/office/officeart/2005/8/layout/hierarchy6" loCatId="hierarchy" qsTypeId="urn:microsoft.com/office/officeart/2005/8/quickstyle/simple5" qsCatId="simple" csTypeId="urn:microsoft.com/office/officeart/2005/8/colors/accent1_4" csCatId="accent1" phldr="1"/>
      <dgm:spPr/>
      <dgm:t>
        <a:bodyPr/>
        <a:lstStyle/>
        <a:p>
          <a:endParaRPr lang="en-US"/>
        </a:p>
      </dgm:t>
    </dgm:pt>
    <dgm:pt modelId="{8635D502-09AD-42D5-94E6-A6731165243F}">
      <dgm:prSet phldrT="[Text]" phldr="0"/>
      <dgm:spPr/>
      <dgm:t>
        <a:bodyPr/>
        <a:lstStyle/>
        <a:p>
          <a:pPr rtl="0"/>
          <a:r>
            <a:rPr lang="en-US">
              <a:latin typeface="Calibri" panose="020F0502020204030204"/>
            </a:rPr>
            <a:t> X-Files Challenge</a:t>
          </a:r>
          <a:endParaRPr lang="en-US"/>
        </a:p>
      </dgm:t>
    </dgm:pt>
    <dgm:pt modelId="{99B396C0-5D75-4FED-86B2-ADA1775E3356}" type="parTrans" cxnId="{0412FB49-0382-4570-8D4D-CC606385FD0B}">
      <dgm:prSet/>
      <dgm:spPr/>
      <dgm:t>
        <a:bodyPr/>
        <a:lstStyle/>
        <a:p>
          <a:endParaRPr lang="en-US"/>
        </a:p>
      </dgm:t>
    </dgm:pt>
    <dgm:pt modelId="{558BD6FD-C022-4C0D-BCC5-77674193B9CD}" type="sibTrans" cxnId="{0412FB49-0382-4570-8D4D-CC606385FD0B}">
      <dgm:prSet/>
      <dgm:spPr/>
      <dgm:t>
        <a:bodyPr/>
        <a:lstStyle/>
        <a:p>
          <a:endParaRPr lang="en-US"/>
        </a:p>
      </dgm:t>
    </dgm:pt>
    <dgm:pt modelId="{0A90D1F9-D33E-41F2-BC15-A639F227C945}">
      <dgm:prSet phldrT="[Text]" phldr="0"/>
      <dgm:spPr/>
      <dgm:t>
        <a:bodyPr/>
        <a:lstStyle/>
        <a:p>
          <a:pPr rtl="0"/>
          <a:r>
            <a:rPr lang="en-US">
              <a:latin typeface="Calibri" panose="020F0502020204030204"/>
            </a:rPr>
            <a:t> Sidereal / Target Tracking</a:t>
          </a:r>
          <a:endParaRPr lang="en-US"/>
        </a:p>
      </dgm:t>
    </dgm:pt>
    <dgm:pt modelId="{F8872D00-E42B-4C16-A260-9554DA996AE8}" type="parTrans" cxnId="{B4EB929A-C9F1-4A9B-B693-2E034FE47B43}">
      <dgm:prSet/>
      <dgm:spPr/>
      <dgm:t>
        <a:bodyPr/>
        <a:lstStyle/>
        <a:p>
          <a:endParaRPr lang="en-US"/>
        </a:p>
      </dgm:t>
    </dgm:pt>
    <dgm:pt modelId="{8AC818C7-A080-42AA-8DBC-55DB8CF9FDEB}" type="sibTrans" cxnId="{B4EB929A-C9F1-4A9B-B693-2E034FE47B43}">
      <dgm:prSet/>
      <dgm:spPr/>
      <dgm:t>
        <a:bodyPr/>
        <a:lstStyle/>
        <a:p>
          <a:endParaRPr lang="en-US"/>
        </a:p>
      </dgm:t>
    </dgm:pt>
    <dgm:pt modelId="{F94D112C-C2BE-4D4B-A4AF-DF9459F65877}">
      <dgm:prSet phldrT="[Text]" phldr="0"/>
      <dgm:spPr/>
      <dgm:t>
        <a:bodyPr/>
        <a:lstStyle/>
        <a:p>
          <a:pPr rtl="0"/>
          <a:r>
            <a:rPr lang="en-US">
              <a:latin typeface="Calibri" panose="020F0502020204030204"/>
            </a:rPr>
            <a:t> Calibration</a:t>
          </a:r>
          <a:endParaRPr lang="en-US"/>
        </a:p>
      </dgm:t>
    </dgm:pt>
    <dgm:pt modelId="{F2F16282-7FD9-4765-95E9-246EB14D9AD1}" type="parTrans" cxnId="{DA6715C3-6ACB-499D-A2FB-FD5ED3BD1AD1}">
      <dgm:prSet/>
      <dgm:spPr/>
      <dgm:t>
        <a:bodyPr/>
        <a:lstStyle/>
        <a:p>
          <a:endParaRPr lang="en-US"/>
        </a:p>
      </dgm:t>
    </dgm:pt>
    <dgm:pt modelId="{86F3EDEB-0847-43EC-BBB2-8C7BE646C622}" type="sibTrans" cxnId="{DA6715C3-6ACB-499D-A2FB-FD5ED3BD1AD1}">
      <dgm:prSet/>
      <dgm:spPr/>
      <dgm:t>
        <a:bodyPr/>
        <a:lstStyle/>
        <a:p>
          <a:endParaRPr lang="en-US"/>
        </a:p>
      </dgm:t>
    </dgm:pt>
    <dgm:pt modelId="{527237B0-C2F4-40A5-83E5-9B1E3AEDCCC5}">
      <dgm:prSet phldrT="[Text]" phldr="0"/>
      <dgm:spPr/>
      <dgm:t>
        <a:bodyPr/>
        <a:lstStyle/>
        <a:p>
          <a:pPr rtl="0"/>
          <a:r>
            <a:rPr lang="en-US">
              <a:latin typeface="Calibri" panose="020F0502020204030204"/>
            </a:rPr>
            <a:t> Detection</a:t>
          </a:r>
          <a:endParaRPr lang="en-US"/>
        </a:p>
      </dgm:t>
    </dgm:pt>
    <dgm:pt modelId="{F3D00AF2-16BC-4838-9791-0B625F594891}" type="parTrans" cxnId="{E84AB806-7E47-4846-AA58-0DCD34E9C8B1}">
      <dgm:prSet/>
      <dgm:spPr/>
      <dgm:t>
        <a:bodyPr/>
        <a:lstStyle/>
        <a:p>
          <a:endParaRPr lang="en-US"/>
        </a:p>
      </dgm:t>
    </dgm:pt>
    <dgm:pt modelId="{366F26CA-D9B8-4A6C-91D7-85C4BEE9EEF3}" type="sibTrans" cxnId="{E84AB806-7E47-4846-AA58-0DCD34E9C8B1}">
      <dgm:prSet/>
      <dgm:spPr/>
      <dgm:t>
        <a:bodyPr/>
        <a:lstStyle/>
        <a:p>
          <a:endParaRPr lang="en-US"/>
        </a:p>
      </dgm:t>
    </dgm:pt>
    <dgm:pt modelId="{56D10F22-E75B-4627-9DDF-62C3C97907D7}">
      <dgm:prSet phldrT="[Text]" phldr="0"/>
      <dgm:spPr/>
      <dgm:t>
        <a:bodyPr/>
        <a:lstStyle/>
        <a:p>
          <a:pPr rtl="0"/>
          <a:r>
            <a:rPr lang="en-US">
              <a:latin typeface="Calibri" panose="020F0502020204030204"/>
            </a:rPr>
            <a:t>  Initial Orbit Determination</a:t>
          </a:r>
          <a:endParaRPr lang="en-US"/>
        </a:p>
      </dgm:t>
    </dgm:pt>
    <dgm:pt modelId="{286707B4-BDC6-4EF3-9916-921DD15D49FA}" type="parTrans" cxnId="{8AA21258-5B1C-49F2-B525-D165EF92EF05}">
      <dgm:prSet/>
      <dgm:spPr/>
      <dgm:t>
        <a:bodyPr/>
        <a:lstStyle/>
        <a:p>
          <a:endParaRPr lang="en-US"/>
        </a:p>
      </dgm:t>
    </dgm:pt>
    <dgm:pt modelId="{937ADE07-7124-4EBE-8A39-CE2F777A8463}" type="sibTrans" cxnId="{8AA21258-5B1C-49F2-B525-D165EF92EF05}">
      <dgm:prSet/>
      <dgm:spPr/>
      <dgm:t>
        <a:bodyPr/>
        <a:lstStyle/>
        <a:p>
          <a:endParaRPr lang="en-US"/>
        </a:p>
      </dgm:t>
    </dgm:pt>
    <dgm:pt modelId="{74CCBEE1-C230-4AE1-A33C-3EDD5386E461}">
      <dgm:prSet phldrT="[Text]" phldr="0"/>
      <dgm:spPr/>
      <dgm:t>
        <a:bodyPr/>
        <a:lstStyle/>
        <a:p>
          <a:pPr rtl="0"/>
          <a:r>
            <a:rPr lang="en-US">
              <a:latin typeface="Calibri" panose="020F0502020204030204"/>
            </a:rPr>
            <a:t>Branches</a:t>
          </a:r>
          <a:endParaRPr lang="en-US"/>
        </a:p>
      </dgm:t>
    </dgm:pt>
    <dgm:pt modelId="{38600459-D517-46CB-9B20-50D8FB2B39CB}" type="parTrans" cxnId="{76DB10EF-AAAC-433D-9253-DFFCFDE75AB3}">
      <dgm:prSet/>
      <dgm:spPr/>
      <dgm:t>
        <a:bodyPr/>
        <a:lstStyle/>
        <a:p>
          <a:endParaRPr lang="en-US"/>
        </a:p>
      </dgm:t>
    </dgm:pt>
    <dgm:pt modelId="{2AD75951-6EAF-4F31-8369-9F3FFCE5A054}" type="sibTrans" cxnId="{76DB10EF-AAAC-433D-9253-DFFCFDE75AB3}">
      <dgm:prSet/>
      <dgm:spPr/>
      <dgm:t>
        <a:bodyPr/>
        <a:lstStyle/>
        <a:p>
          <a:endParaRPr lang="en-US"/>
        </a:p>
      </dgm:t>
    </dgm:pt>
    <dgm:pt modelId="{900D4E5B-029E-4BE2-8734-8446450C5303}">
      <dgm:prSet phldrT="[Text]" phldr="0"/>
      <dgm:spPr/>
      <dgm:t>
        <a:bodyPr/>
        <a:lstStyle/>
        <a:p>
          <a:pPr rtl="0"/>
          <a:r>
            <a:rPr lang="en-US">
              <a:latin typeface="Calibri" panose="020F0502020204030204"/>
            </a:rPr>
            <a:t>SDA Tasks</a:t>
          </a:r>
          <a:endParaRPr lang="en-US"/>
        </a:p>
      </dgm:t>
    </dgm:pt>
    <dgm:pt modelId="{9982AE34-A9B0-46D7-B3BD-71B9A0FBD8FA}" type="parTrans" cxnId="{AF217110-B63A-40F6-8F52-8721C11555AF}">
      <dgm:prSet/>
      <dgm:spPr/>
      <dgm:t>
        <a:bodyPr/>
        <a:lstStyle/>
        <a:p>
          <a:endParaRPr lang="en-US"/>
        </a:p>
      </dgm:t>
    </dgm:pt>
    <dgm:pt modelId="{ACB755B9-7EB0-47F1-A8D8-9099914FE888}" type="sibTrans" cxnId="{AF217110-B63A-40F6-8F52-8721C11555AF}">
      <dgm:prSet/>
      <dgm:spPr/>
      <dgm:t>
        <a:bodyPr/>
        <a:lstStyle/>
        <a:p>
          <a:endParaRPr lang="en-US"/>
        </a:p>
      </dgm:t>
    </dgm:pt>
    <dgm:pt modelId="{4923A5BD-8470-4B80-964F-80F779B03E4E}">
      <dgm:prSet phldr="0"/>
      <dgm:spPr/>
      <dgm:t>
        <a:bodyPr/>
        <a:lstStyle/>
        <a:p>
          <a:pPr rtl="0"/>
          <a:r>
            <a:rPr lang="en-US">
              <a:latin typeface="Calibri" panose="020F0502020204030204"/>
            </a:rPr>
            <a:t> Downrange Location Prediction</a:t>
          </a:r>
        </a:p>
      </dgm:t>
    </dgm:pt>
    <dgm:pt modelId="{0B4A8328-868B-49FD-8E6E-B5E928CD8E37}" type="parTrans" cxnId="{EE380822-C95B-48CD-8D96-4C79E621F5A3}">
      <dgm:prSet/>
      <dgm:spPr/>
    </dgm:pt>
    <dgm:pt modelId="{8A5AF51E-8665-4531-8881-05977CBF6FD0}" type="sibTrans" cxnId="{EE380822-C95B-48CD-8D96-4C79E621F5A3}">
      <dgm:prSet/>
      <dgm:spPr/>
    </dgm:pt>
    <dgm:pt modelId="{E853575D-1846-4C44-A588-7B58F1FD5164}">
      <dgm:prSet phldr="0"/>
      <dgm:spPr/>
      <dgm:t>
        <a:bodyPr/>
        <a:lstStyle/>
        <a:p>
          <a:pPr rtl="0"/>
          <a:r>
            <a:rPr lang="en-US">
              <a:latin typeface="Calibri" panose="020F0502020204030204"/>
            </a:rPr>
            <a:t> State Vector Estimation</a:t>
          </a:r>
        </a:p>
      </dgm:t>
    </dgm:pt>
    <dgm:pt modelId="{8E9493B1-1ADF-4485-A52E-F2A8EB8AC2FD}" type="parTrans" cxnId="{22B4AFE1-A00D-46E3-A670-07F2DEFFA20A}">
      <dgm:prSet/>
      <dgm:spPr/>
    </dgm:pt>
    <dgm:pt modelId="{A96B1D84-634F-47B3-8D8F-4B25B061A79E}" type="sibTrans" cxnId="{22B4AFE1-A00D-46E3-A670-07F2DEFFA20A}">
      <dgm:prSet/>
      <dgm:spPr/>
    </dgm:pt>
    <dgm:pt modelId="{2E895C87-E12F-4389-8076-D292685B9DC1}">
      <dgm:prSet phldr="0"/>
      <dgm:spPr/>
      <dgm:t>
        <a:bodyPr/>
        <a:lstStyle/>
        <a:p>
          <a:pPr rtl="0"/>
          <a:r>
            <a:rPr lang="en-US">
              <a:latin typeface="Calibri" panose="020F0502020204030204"/>
            </a:rPr>
            <a:t> Sidereal / Target Image Tracks</a:t>
          </a:r>
        </a:p>
      </dgm:t>
    </dgm:pt>
    <dgm:pt modelId="{51BE2706-81A3-4527-835F-8F2B62CF65E6}" type="parTrans" cxnId="{33C4277E-ED28-41A2-B9C4-9D1751F50793}">
      <dgm:prSet/>
      <dgm:spPr/>
    </dgm:pt>
    <dgm:pt modelId="{A2028ED1-0633-4FF7-B413-B65AAAE19585}" type="sibTrans" cxnId="{33C4277E-ED28-41A2-B9C4-9D1751F50793}">
      <dgm:prSet/>
      <dgm:spPr/>
    </dgm:pt>
    <dgm:pt modelId="{1FAEC470-0D63-46E1-B5C0-D5599C432B15}">
      <dgm:prSet phldr="0"/>
      <dgm:spPr/>
      <dgm:t>
        <a:bodyPr/>
        <a:lstStyle/>
        <a:p>
          <a:pPr rtl="0"/>
          <a:r>
            <a:rPr lang="en-US">
              <a:latin typeface="Calibri" panose="020F0502020204030204"/>
            </a:rPr>
            <a:t> Calibration &amp; Detection</a:t>
          </a:r>
        </a:p>
      </dgm:t>
    </dgm:pt>
    <dgm:pt modelId="{8E3162F8-1D20-41CC-8D3C-D176C1894940}" type="parTrans" cxnId="{58A0B59D-6B66-4FE5-9AAF-4B65F5B6D7E8}">
      <dgm:prSet/>
      <dgm:spPr/>
    </dgm:pt>
    <dgm:pt modelId="{C454A7E8-3F79-4C21-A416-D93AD169FD44}" type="sibTrans" cxnId="{58A0B59D-6B66-4FE5-9AAF-4B65F5B6D7E8}">
      <dgm:prSet/>
      <dgm:spPr/>
    </dgm:pt>
    <dgm:pt modelId="{33FD43B5-405B-40D4-9D77-1D4946596F98}">
      <dgm:prSet phldr="0"/>
      <dgm:spPr/>
      <dgm:t>
        <a:bodyPr/>
        <a:lstStyle/>
        <a:p>
          <a:pPr rtl="0"/>
          <a:r>
            <a:rPr lang="en-US">
              <a:latin typeface="Calibri" panose="020F0502020204030204"/>
            </a:rPr>
            <a:t>Competition</a:t>
          </a:r>
          <a:endParaRPr lang="en-US"/>
        </a:p>
      </dgm:t>
    </dgm:pt>
    <dgm:pt modelId="{3BC70E7A-7A0D-4FB3-9DB2-45CE07733167}" type="parTrans" cxnId="{CB8565D0-CCD3-4DA1-A6E4-DE7927350851}">
      <dgm:prSet/>
      <dgm:spPr/>
    </dgm:pt>
    <dgm:pt modelId="{164AAE07-C35D-4DAD-82AC-A7065CF2131B}" type="sibTrans" cxnId="{CB8565D0-CCD3-4DA1-A6E4-DE7927350851}">
      <dgm:prSet/>
      <dgm:spPr/>
    </dgm:pt>
    <dgm:pt modelId="{93F9C6D4-219C-457E-A41C-2242668648B8}">
      <dgm:prSet phldr="0"/>
      <dgm:spPr/>
      <dgm:t>
        <a:bodyPr/>
        <a:lstStyle/>
        <a:p>
          <a:pPr rtl="0"/>
          <a:r>
            <a:rPr lang="en-US">
              <a:latin typeface="Calibri" panose="020F0502020204030204"/>
            </a:rPr>
            <a:t> State </a:t>
          </a:r>
          <a:r>
            <a:rPr lang="en-US" b="1">
              <a:latin typeface="Calibri" panose="020F0502020204030204"/>
            </a:rPr>
            <a:t>Vector</a:t>
          </a:r>
          <a:r>
            <a:rPr lang="en-US">
              <a:latin typeface="Calibri" panose="020F0502020204030204"/>
            </a:rPr>
            <a:t> Estimation &amp; Downrange Location Prediction</a:t>
          </a:r>
          <a:endParaRPr lang="en-US"/>
        </a:p>
      </dgm:t>
    </dgm:pt>
    <dgm:pt modelId="{CD456B46-D2CA-4A81-8643-922FBD2608E2}" type="parTrans" cxnId="{D2867D84-A5E7-4243-A86F-5ABE018680AF}">
      <dgm:prSet/>
      <dgm:spPr/>
    </dgm:pt>
    <dgm:pt modelId="{C6480ABA-AD7C-4486-8834-9DF0DE6C900C}" type="sibTrans" cxnId="{D2867D84-A5E7-4243-A86F-5ABE018680AF}">
      <dgm:prSet/>
      <dgm:spPr/>
    </dgm:pt>
    <dgm:pt modelId="{D1711C2F-B225-4DEF-94A2-A7CCA6116708}" type="pres">
      <dgm:prSet presAssocID="{C6327227-3F50-4798-99C7-7C7830FFB287}" presName="mainComposite" presStyleCnt="0">
        <dgm:presLayoutVars>
          <dgm:chPref val="1"/>
          <dgm:dir/>
          <dgm:animOne val="branch"/>
          <dgm:animLvl val="lvl"/>
          <dgm:resizeHandles val="exact"/>
        </dgm:presLayoutVars>
      </dgm:prSet>
      <dgm:spPr/>
    </dgm:pt>
    <dgm:pt modelId="{DDDD68E1-4AC9-4D02-984A-EC5B5E7F2E58}" type="pres">
      <dgm:prSet presAssocID="{C6327227-3F50-4798-99C7-7C7830FFB287}" presName="hierFlow" presStyleCnt="0"/>
      <dgm:spPr/>
    </dgm:pt>
    <dgm:pt modelId="{2CD446FB-1000-4B2A-9C66-80C7B0DFEF72}" type="pres">
      <dgm:prSet presAssocID="{C6327227-3F50-4798-99C7-7C7830FFB287}" presName="firstBuf" presStyleCnt="0"/>
      <dgm:spPr/>
    </dgm:pt>
    <dgm:pt modelId="{1E55FE53-021B-4551-B5A7-36B77C229A07}" type="pres">
      <dgm:prSet presAssocID="{C6327227-3F50-4798-99C7-7C7830FFB287}" presName="hierChild1" presStyleCnt="0">
        <dgm:presLayoutVars>
          <dgm:chPref val="1"/>
          <dgm:animOne val="branch"/>
          <dgm:animLvl val="lvl"/>
        </dgm:presLayoutVars>
      </dgm:prSet>
      <dgm:spPr/>
    </dgm:pt>
    <dgm:pt modelId="{01889562-8A9C-40EB-8FCC-F73908FE92C9}" type="pres">
      <dgm:prSet presAssocID="{8635D502-09AD-42D5-94E6-A6731165243F}" presName="Name14" presStyleCnt="0"/>
      <dgm:spPr/>
    </dgm:pt>
    <dgm:pt modelId="{7CF754AF-3192-47AD-8909-405597892192}" type="pres">
      <dgm:prSet presAssocID="{8635D502-09AD-42D5-94E6-A6731165243F}" presName="level1Shape" presStyleLbl="node0" presStyleIdx="0" presStyleCnt="1">
        <dgm:presLayoutVars>
          <dgm:chPref val="3"/>
        </dgm:presLayoutVars>
      </dgm:prSet>
      <dgm:spPr/>
    </dgm:pt>
    <dgm:pt modelId="{D599AE9A-BE50-4557-A2D3-2249F2B5FA0B}" type="pres">
      <dgm:prSet presAssocID="{8635D502-09AD-42D5-94E6-A6731165243F}" presName="hierChild2" presStyleCnt="0"/>
      <dgm:spPr/>
    </dgm:pt>
    <dgm:pt modelId="{C6403C8A-533C-4B5A-928A-22FC02337393}" type="pres">
      <dgm:prSet presAssocID="{F8872D00-E42B-4C16-A260-9554DA996AE8}" presName="Name19" presStyleLbl="parChTrans1D2" presStyleIdx="0" presStyleCnt="3"/>
      <dgm:spPr/>
    </dgm:pt>
    <dgm:pt modelId="{EBC3F6DE-944B-469D-B92E-2F60E4534FAA}" type="pres">
      <dgm:prSet presAssocID="{0A90D1F9-D33E-41F2-BC15-A639F227C945}" presName="Name21" presStyleCnt="0"/>
      <dgm:spPr/>
    </dgm:pt>
    <dgm:pt modelId="{6A7A27BD-2F58-4B26-947E-A7A29297320D}" type="pres">
      <dgm:prSet presAssocID="{0A90D1F9-D33E-41F2-BC15-A639F227C945}" presName="level2Shape" presStyleLbl="node2" presStyleIdx="0" presStyleCnt="3"/>
      <dgm:spPr/>
    </dgm:pt>
    <dgm:pt modelId="{6EE9589C-78A3-46E3-B3AB-56931C6A33E2}" type="pres">
      <dgm:prSet presAssocID="{0A90D1F9-D33E-41F2-BC15-A639F227C945}" presName="hierChild3" presStyleCnt="0"/>
      <dgm:spPr/>
    </dgm:pt>
    <dgm:pt modelId="{EF4AAAEE-C05C-4C2B-878D-0678FCF32B3E}" type="pres">
      <dgm:prSet presAssocID="{F2F16282-7FD9-4765-95E9-246EB14D9AD1}" presName="Name19" presStyleLbl="parChTrans1D3" presStyleIdx="0" presStyleCnt="6"/>
      <dgm:spPr/>
    </dgm:pt>
    <dgm:pt modelId="{CD97809E-EE2C-4EBB-AE6E-0F5AB59B5089}" type="pres">
      <dgm:prSet presAssocID="{F94D112C-C2BE-4D4B-A4AF-DF9459F65877}" presName="Name21" presStyleCnt="0"/>
      <dgm:spPr/>
    </dgm:pt>
    <dgm:pt modelId="{B7004D7A-4B7F-427E-A8D4-9C82748E6DA8}" type="pres">
      <dgm:prSet presAssocID="{F94D112C-C2BE-4D4B-A4AF-DF9459F65877}" presName="level2Shape" presStyleLbl="node3" presStyleIdx="0" presStyleCnt="6"/>
      <dgm:spPr/>
    </dgm:pt>
    <dgm:pt modelId="{758CDD90-C40A-4393-A8C5-69BCB47FA3E5}" type="pres">
      <dgm:prSet presAssocID="{F94D112C-C2BE-4D4B-A4AF-DF9459F65877}" presName="hierChild3" presStyleCnt="0"/>
      <dgm:spPr/>
    </dgm:pt>
    <dgm:pt modelId="{99BEC885-3350-4528-B3CD-5E60B017357A}" type="pres">
      <dgm:prSet presAssocID="{F3D00AF2-16BC-4838-9791-0B625F594891}" presName="Name19" presStyleLbl="parChTrans1D3" presStyleIdx="1" presStyleCnt="6"/>
      <dgm:spPr/>
    </dgm:pt>
    <dgm:pt modelId="{092E18EE-20B0-47F3-9D5A-F5B652C00DED}" type="pres">
      <dgm:prSet presAssocID="{527237B0-C2F4-40A5-83E5-9B1E3AEDCCC5}" presName="Name21" presStyleCnt="0"/>
      <dgm:spPr/>
    </dgm:pt>
    <dgm:pt modelId="{8C168CBD-C7B3-4600-A957-93702E82FE4B}" type="pres">
      <dgm:prSet presAssocID="{527237B0-C2F4-40A5-83E5-9B1E3AEDCCC5}" presName="level2Shape" presStyleLbl="node3" presStyleIdx="1" presStyleCnt="6"/>
      <dgm:spPr/>
    </dgm:pt>
    <dgm:pt modelId="{9C0B1CE4-E066-49EB-81E9-9CC88D474477}" type="pres">
      <dgm:prSet presAssocID="{527237B0-C2F4-40A5-83E5-9B1E3AEDCCC5}" presName="hierChild3" presStyleCnt="0"/>
      <dgm:spPr/>
    </dgm:pt>
    <dgm:pt modelId="{5967D07D-819D-492A-ACB0-B4B6B3534665}" type="pres">
      <dgm:prSet presAssocID="{286707B4-BDC6-4EF3-9916-921DD15D49FA}" presName="Name19" presStyleLbl="parChTrans1D2" presStyleIdx="1" presStyleCnt="3"/>
      <dgm:spPr/>
    </dgm:pt>
    <dgm:pt modelId="{20074F93-92A8-4DFE-95DB-C5884F6ED4B0}" type="pres">
      <dgm:prSet presAssocID="{56D10F22-E75B-4627-9DDF-62C3C97907D7}" presName="Name21" presStyleCnt="0"/>
      <dgm:spPr/>
    </dgm:pt>
    <dgm:pt modelId="{9E3DE6E9-610C-44A3-ABF1-4A1804F597F3}" type="pres">
      <dgm:prSet presAssocID="{56D10F22-E75B-4627-9DDF-62C3C97907D7}" presName="level2Shape" presStyleLbl="node2" presStyleIdx="1" presStyleCnt="3"/>
      <dgm:spPr/>
    </dgm:pt>
    <dgm:pt modelId="{19F944FB-EDFB-4378-BCC2-2791FF28D1F6}" type="pres">
      <dgm:prSet presAssocID="{56D10F22-E75B-4627-9DDF-62C3C97907D7}" presName="hierChild3" presStyleCnt="0"/>
      <dgm:spPr/>
    </dgm:pt>
    <dgm:pt modelId="{CBA77BD5-C636-4577-8845-AAD9C645774B}" type="pres">
      <dgm:prSet presAssocID="{8E9493B1-1ADF-4485-A52E-F2A8EB8AC2FD}" presName="Name19" presStyleLbl="parChTrans1D3" presStyleIdx="2" presStyleCnt="6"/>
      <dgm:spPr/>
    </dgm:pt>
    <dgm:pt modelId="{E8C84E57-31B5-4C39-B88B-93130FC58805}" type="pres">
      <dgm:prSet presAssocID="{E853575D-1846-4C44-A588-7B58F1FD5164}" presName="Name21" presStyleCnt="0"/>
      <dgm:spPr/>
    </dgm:pt>
    <dgm:pt modelId="{E0BD4985-3438-4352-9347-F93AC04B8643}" type="pres">
      <dgm:prSet presAssocID="{E853575D-1846-4C44-A588-7B58F1FD5164}" presName="level2Shape" presStyleLbl="node3" presStyleIdx="2" presStyleCnt="6"/>
      <dgm:spPr/>
    </dgm:pt>
    <dgm:pt modelId="{6D85B8E9-5645-4518-9B6C-A2F5F42F34F5}" type="pres">
      <dgm:prSet presAssocID="{E853575D-1846-4C44-A588-7B58F1FD5164}" presName="hierChild3" presStyleCnt="0"/>
      <dgm:spPr/>
    </dgm:pt>
    <dgm:pt modelId="{6D96E270-54CB-49A7-AF55-5B2AB427C055}" type="pres">
      <dgm:prSet presAssocID="{0B4A8328-868B-49FD-8E6E-B5E928CD8E37}" presName="Name19" presStyleLbl="parChTrans1D3" presStyleIdx="3" presStyleCnt="6"/>
      <dgm:spPr/>
    </dgm:pt>
    <dgm:pt modelId="{A7133B0E-EA9F-4CD7-8A16-C84A812BB2F9}" type="pres">
      <dgm:prSet presAssocID="{4923A5BD-8470-4B80-964F-80F779B03E4E}" presName="Name21" presStyleCnt="0"/>
      <dgm:spPr/>
    </dgm:pt>
    <dgm:pt modelId="{F7BD6093-50CB-4856-8560-7CBE9F160C6E}" type="pres">
      <dgm:prSet presAssocID="{4923A5BD-8470-4B80-964F-80F779B03E4E}" presName="level2Shape" presStyleLbl="node3" presStyleIdx="3" presStyleCnt="6"/>
      <dgm:spPr/>
    </dgm:pt>
    <dgm:pt modelId="{AA583B57-FEEE-4C1A-A93B-EF7110B399D2}" type="pres">
      <dgm:prSet presAssocID="{4923A5BD-8470-4B80-964F-80F779B03E4E}" presName="hierChild3" presStyleCnt="0"/>
      <dgm:spPr/>
    </dgm:pt>
    <dgm:pt modelId="{F68FA094-A32B-44D3-B0C2-9BD33698C207}" type="pres">
      <dgm:prSet presAssocID="{51BE2706-81A3-4527-835F-8F2B62CF65E6}" presName="Name19" presStyleLbl="parChTrans1D2" presStyleIdx="2" presStyleCnt="3"/>
      <dgm:spPr/>
    </dgm:pt>
    <dgm:pt modelId="{BE7AFFD5-54C7-4D74-B7DE-30C4E95F5DAB}" type="pres">
      <dgm:prSet presAssocID="{2E895C87-E12F-4389-8076-D292685B9DC1}" presName="Name21" presStyleCnt="0"/>
      <dgm:spPr/>
    </dgm:pt>
    <dgm:pt modelId="{124D1F79-CC4C-42DD-A5CC-B2CAE13865E3}" type="pres">
      <dgm:prSet presAssocID="{2E895C87-E12F-4389-8076-D292685B9DC1}" presName="level2Shape" presStyleLbl="node2" presStyleIdx="2" presStyleCnt="3"/>
      <dgm:spPr/>
    </dgm:pt>
    <dgm:pt modelId="{4EEFBD7C-76C2-4562-9C66-8FC195135305}" type="pres">
      <dgm:prSet presAssocID="{2E895C87-E12F-4389-8076-D292685B9DC1}" presName="hierChild3" presStyleCnt="0"/>
      <dgm:spPr/>
    </dgm:pt>
    <dgm:pt modelId="{22790DD1-79A3-4A7A-AAB1-4E790EE18740}" type="pres">
      <dgm:prSet presAssocID="{8E3162F8-1D20-41CC-8D3C-D176C1894940}" presName="Name19" presStyleLbl="parChTrans1D3" presStyleIdx="4" presStyleCnt="6"/>
      <dgm:spPr/>
    </dgm:pt>
    <dgm:pt modelId="{80D69B05-6305-4E30-BD11-3306F5CDA39F}" type="pres">
      <dgm:prSet presAssocID="{1FAEC470-0D63-46E1-B5C0-D5599C432B15}" presName="Name21" presStyleCnt="0"/>
      <dgm:spPr/>
    </dgm:pt>
    <dgm:pt modelId="{EA4E32E6-7C3B-40B6-BFB3-1B004C176415}" type="pres">
      <dgm:prSet presAssocID="{1FAEC470-0D63-46E1-B5C0-D5599C432B15}" presName="level2Shape" presStyleLbl="node3" presStyleIdx="4" presStyleCnt="6"/>
      <dgm:spPr/>
    </dgm:pt>
    <dgm:pt modelId="{7EBA29A9-E1AB-45C7-B096-AE562815C01F}" type="pres">
      <dgm:prSet presAssocID="{1FAEC470-0D63-46E1-B5C0-D5599C432B15}" presName="hierChild3" presStyleCnt="0"/>
      <dgm:spPr/>
    </dgm:pt>
    <dgm:pt modelId="{7E391CAA-8012-4A0B-A7D9-08089AAB66B5}" type="pres">
      <dgm:prSet presAssocID="{CD456B46-D2CA-4A81-8643-922FBD2608E2}" presName="Name19" presStyleLbl="parChTrans1D3" presStyleIdx="5" presStyleCnt="6"/>
      <dgm:spPr/>
    </dgm:pt>
    <dgm:pt modelId="{CADBCB9B-4922-4799-86DB-8C44ABF56375}" type="pres">
      <dgm:prSet presAssocID="{93F9C6D4-219C-457E-A41C-2242668648B8}" presName="Name21" presStyleCnt="0"/>
      <dgm:spPr/>
    </dgm:pt>
    <dgm:pt modelId="{844EB891-D7FD-47E5-A38B-307C44C638BE}" type="pres">
      <dgm:prSet presAssocID="{93F9C6D4-219C-457E-A41C-2242668648B8}" presName="level2Shape" presStyleLbl="node3" presStyleIdx="5" presStyleCnt="6"/>
      <dgm:spPr/>
    </dgm:pt>
    <dgm:pt modelId="{6588A803-93B0-4CA4-85EB-AF54E2D9359B}" type="pres">
      <dgm:prSet presAssocID="{93F9C6D4-219C-457E-A41C-2242668648B8}" presName="hierChild3" presStyleCnt="0"/>
      <dgm:spPr/>
    </dgm:pt>
    <dgm:pt modelId="{E854553D-8BD4-4AD3-B2A8-355E379A2746}" type="pres">
      <dgm:prSet presAssocID="{C6327227-3F50-4798-99C7-7C7830FFB287}" presName="bgShapesFlow" presStyleCnt="0"/>
      <dgm:spPr/>
    </dgm:pt>
    <dgm:pt modelId="{3EFAB8BB-835E-4379-8C3E-A838E935CF75}" type="pres">
      <dgm:prSet presAssocID="{33FD43B5-405B-40D4-9D77-1D4946596F98}" presName="rectComp" presStyleCnt="0"/>
      <dgm:spPr/>
    </dgm:pt>
    <dgm:pt modelId="{C6158201-D070-4688-9EE5-3AB651AB6889}" type="pres">
      <dgm:prSet presAssocID="{33FD43B5-405B-40D4-9D77-1D4946596F98}" presName="bgRect" presStyleLbl="bgShp" presStyleIdx="0" presStyleCnt="3"/>
      <dgm:spPr/>
    </dgm:pt>
    <dgm:pt modelId="{7B000E2A-CF85-4138-B862-C8D89858135C}" type="pres">
      <dgm:prSet presAssocID="{33FD43B5-405B-40D4-9D77-1D4946596F98}" presName="bgRectTx" presStyleLbl="bgShp" presStyleIdx="0" presStyleCnt="3">
        <dgm:presLayoutVars>
          <dgm:bulletEnabled val="1"/>
        </dgm:presLayoutVars>
      </dgm:prSet>
      <dgm:spPr/>
    </dgm:pt>
    <dgm:pt modelId="{B722D0D7-223D-4180-8BBD-A1F17C575360}" type="pres">
      <dgm:prSet presAssocID="{33FD43B5-405B-40D4-9D77-1D4946596F98}" presName="spComp" presStyleCnt="0"/>
      <dgm:spPr/>
    </dgm:pt>
    <dgm:pt modelId="{9E87ECF6-F1F4-4476-BC5F-EDE48EFEF383}" type="pres">
      <dgm:prSet presAssocID="{33FD43B5-405B-40D4-9D77-1D4946596F98}" presName="vSp" presStyleCnt="0"/>
      <dgm:spPr/>
    </dgm:pt>
    <dgm:pt modelId="{EEBE7869-AA3B-4C96-A7F5-951B0E0E1AD9}" type="pres">
      <dgm:prSet presAssocID="{74CCBEE1-C230-4AE1-A33C-3EDD5386E461}" presName="rectComp" presStyleCnt="0"/>
      <dgm:spPr/>
    </dgm:pt>
    <dgm:pt modelId="{1B683AE1-6BBF-4D61-980F-C1DE1BFB0C53}" type="pres">
      <dgm:prSet presAssocID="{74CCBEE1-C230-4AE1-A33C-3EDD5386E461}" presName="bgRect" presStyleLbl="bgShp" presStyleIdx="1" presStyleCnt="3"/>
      <dgm:spPr/>
    </dgm:pt>
    <dgm:pt modelId="{B191D248-8FC4-4C71-B513-B547DA579BE0}" type="pres">
      <dgm:prSet presAssocID="{74CCBEE1-C230-4AE1-A33C-3EDD5386E461}" presName="bgRectTx" presStyleLbl="bgShp" presStyleIdx="1" presStyleCnt="3">
        <dgm:presLayoutVars>
          <dgm:bulletEnabled val="1"/>
        </dgm:presLayoutVars>
      </dgm:prSet>
      <dgm:spPr/>
    </dgm:pt>
    <dgm:pt modelId="{C9553563-ACBB-4734-A911-56DFD7E3D49C}" type="pres">
      <dgm:prSet presAssocID="{74CCBEE1-C230-4AE1-A33C-3EDD5386E461}" presName="spComp" presStyleCnt="0"/>
      <dgm:spPr/>
    </dgm:pt>
    <dgm:pt modelId="{072BCC7D-1253-4E5E-AB56-C9256C3BEBF0}" type="pres">
      <dgm:prSet presAssocID="{74CCBEE1-C230-4AE1-A33C-3EDD5386E461}" presName="vSp" presStyleCnt="0"/>
      <dgm:spPr/>
    </dgm:pt>
    <dgm:pt modelId="{3FA04406-F584-4FEC-AA38-80F47338CA18}" type="pres">
      <dgm:prSet presAssocID="{900D4E5B-029E-4BE2-8734-8446450C5303}" presName="rectComp" presStyleCnt="0"/>
      <dgm:spPr/>
    </dgm:pt>
    <dgm:pt modelId="{80D9819D-8D43-46B4-9556-48A376545CBD}" type="pres">
      <dgm:prSet presAssocID="{900D4E5B-029E-4BE2-8734-8446450C5303}" presName="bgRect" presStyleLbl="bgShp" presStyleIdx="2" presStyleCnt="3"/>
      <dgm:spPr/>
    </dgm:pt>
    <dgm:pt modelId="{24350F7B-DD47-4ACC-81CD-00996CD16848}" type="pres">
      <dgm:prSet presAssocID="{900D4E5B-029E-4BE2-8734-8446450C5303}" presName="bgRectTx" presStyleLbl="bgShp" presStyleIdx="2" presStyleCnt="3">
        <dgm:presLayoutVars>
          <dgm:bulletEnabled val="1"/>
        </dgm:presLayoutVars>
      </dgm:prSet>
      <dgm:spPr/>
    </dgm:pt>
  </dgm:ptLst>
  <dgm:cxnLst>
    <dgm:cxn modelId="{E84AB806-7E47-4846-AA58-0DCD34E9C8B1}" srcId="{0A90D1F9-D33E-41F2-BC15-A639F227C945}" destId="{527237B0-C2F4-40A5-83E5-9B1E3AEDCCC5}" srcOrd="1" destOrd="0" parTransId="{F3D00AF2-16BC-4838-9791-0B625F594891}" sibTransId="{366F26CA-D9B8-4A6C-91D7-85C4BEE9EEF3}"/>
    <dgm:cxn modelId="{AF217110-B63A-40F6-8F52-8721C11555AF}" srcId="{C6327227-3F50-4798-99C7-7C7830FFB287}" destId="{900D4E5B-029E-4BE2-8734-8446450C5303}" srcOrd="3" destOrd="0" parTransId="{9982AE34-A9B0-46D7-B3BD-71B9A0FBD8FA}" sibTransId="{ACB755B9-7EB0-47F1-A8D8-9099914FE888}"/>
    <dgm:cxn modelId="{C5E8A312-CC4B-4EEA-9913-6DBBF044AD46}" type="presOf" srcId="{C6327227-3F50-4798-99C7-7C7830FFB287}" destId="{D1711C2F-B225-4DEF-94A2-A7CCA6116708}" srcOrd="0" destOrd="0" presId="urn:microsoft.com/office/officeart/2005/8/layout/hierarchy6"/>
    <dgm:cxn modelId="{301F451B-79C2-4C5E-86BF-7A3281ABB371}" type="presOf" srcId="{2E895C87-E12F-4389-8076-D292685B9DC1}" destId="{124D1F79-CC4C-42DD-A5CC-B2CAE13865E3}" srcOrd="0" destOrd="0" presId="urn:microsoft.com/office/officeart/2005/8/layout/hierarchy6"/>
    <dgm:cxn modelId="{0AAEF020-AF2C-4B34-BF39-1FCEF55A5949}" type="presOf" srcId="{74CCBEE1-C230-4AE1-A33C-3EDD5386E461}" destId="{B191D248-8FC4-4C71-B513-B547DA579BE0}" srcOrd="1" destOrd="0" presId="urn:microsoft.com/office/officeart/2005/8/layout/hierarchy6"/>
    <dgm:cxn modelId="{EE380822-C95B-48CD-8D96-4C79E621F5A3}" srcId="{56D10F22-E75B-4627-9DDF-62C3C97907D7}" destId="{4923A5BD-8470-4B80-964F-80F779B03E4E}" srcOrd="1" destOrd="0" parTransId="{0B4A8328-868B-49FD-8E6E-B5E928CD8E37}" sibTransId="{8A5AF51E-8665-4531-8881-05977CBF6FD0}"/>
    <dgm:cxn modelId="{D3343223-B0BF-4CCC-AB72-54CC372EDFA1}" type="presOf" srcId="{900D4E5B-029E-4BE2-8734-8446450C5303}" destId="{24350F7B-DD47-4ACC-81CD-00996CD16848}" srcOrd="1" destOrd="0" presId="urn:microsoft.com/office/officeart/2005/8/layout/hierarchy6"/>
    <dgm:cxn modelId="{6D985223-5A35-425E-965C-5C53A5B97560}" type="presOf" srcId="{51BE2706-81A3-4527-835F-8F2B62CF65E6}" destId="{F68FA094-A32B-44D3-B0C2-9BD33698C207}" srcOrd="0" destOrd="0" presId="urn:microsoft.com/office/officeart/2005/8/layout/hierarchy6"/>
    <dgm:cxn modelId="{A18BBF24-73AA-4E39-9526-6011B7A772A0}" type="presOf" srcId="{74CCBEE1-C230-4AE1-A33C-3EDD5386E461}" destId="{1B683AE1-6BBF-4D61-980F-C1DE1BFB0C53}" srcOrd="0" destOrd="0" presId="urn:microsoft.com/office/officeart/2005/8/layout/hierarchy6"/>
    <dgm:cxn modelId="{D21E7331-98D5-48F1-8457-0E7D6BD4097F}" type="presOf" srcId="{F8872D00-E42B-4C16-A260-9554DA996AE8}" destId="{C6403C8A-533C-4B5A-928A-22FC02337393}" srcOrd="0" destOrd="0" presId="urn:microsoft.com/office/officeart/2005/8/layout/hierarchy6"/>
    <dgm:cxn modelId="{21CC375B-D949-481B-B358-441B124E05EF}" type="presOf" srcId="{0A90D1F9-D33E-41F2-BC15-A639F227C945}" destId="{6A7A27BD-2F58-4B26-947E-A7A29297320D}" srcOrd="0" destOrd="0" presId="urn:microsoft.com/office/officeart/2005/8/layout/hierarchy6"/>
    <dgm:cxn modelId="{E185725F-F0DC-4C27-A611-40E764A722AA}" type="presOf" srcId="{33FD43B5-405B-40D4-9D77-1D4946596F98}" destId="{C6158201-D070-4688-9EE5-3AB651AB6889}" srcOrd="0" destOrd="0" presId="urn:microsoft.com/office/officeart/2005/8/layout/hierarchy6"/>
    <dgm:cxn modelId="{B050AD68-7044-4917-BE02-61B71DFB018F}" type="presOf" srcId="{F3D00AF2-16BC-4838-9791-0B625F594891}" destId="{99BEC885-3350-4528-B3CD-5E60B017357A}" srcOrd="0" destOrd="0" presId="urn:microsoft.com/office/officeart/2005/8/layout/hierarchy6"/>
    <dgm:cxn modelId="{2DCA5749-8E24-4FAC-8398-AFC40E59A71D}" type="presOf" srcId="{527237B0-C2F4-40A5-83E5-9B1E3AEDCCC5}" destId="{8C168CBD-C7B3-4600-A957-93702E82FE4B}" srcOrd="0" destOrd="0" presId="urn:microsoft.com/office/officeart/2005/8/layout/hierarchy6"/>
    <dgm:cxn modelId="{0412FB49-0382-4570-8D4D-CC606385FD0B}" srcId="{C6327227-3F50-4798-99C7-7C7830FFB287}" destId="{8635D502-09AD-42D5-94E6-A6731165243F}" srcOrd="0" destOrd="0" parTransId="{99B396C0-5D75-4FED-86B2-ADA1775E3356}" sibTransId="{558BD6FD-C022-4C0D-BCC5-77674193B9CD}"/>
    <dgm:cxn modelId="{EC6D204C-1CFF-466D-845D-73DE72075470}" type="presOf" srcId="{4923A5BD-8470-4B80-964F-80F779B03E4E}" destId="{F7BD6093-50CB-4856-8560-7CBE9F160C6E}" srcOrd="0" destOrd="0" presId="urn:microsoft.com/office/officeart/2005/8/layout/hierarchy6"/>
    <dgm:cxn modelId="{57E55C6E-ADAB-45D3-87AF-DE90B7536025}" type="presOf" srcId="{93F9C6D4-219C-457E-A41C-2242668648B8}" destId="{844EB891-D7FD-47E5-A38B-307C44C638BE}" srcOrd="0" destOrd="0" presId="urn:microsoft.com/office/officeart/2005/8/layout/hierarchy6"/>
    <dgm:cxn modelId="{8AA21258-5B1C-49F2-B525-D165EF92EF05}" srcId="{8635D502-09AD-42D5-94E6-A6731165243F}" destId="{56D10F22-E75B-4627-9DDF-62C3C97907D7}" srcOrd="1" destOrd="0" parTransId="{286707B4-BDC6-4EF3-9916-921DD15D49FA}" sibTransId="{937ADE07-7124-4EBE-8A39-CE2F777A8463}"/>
    <dgm:cxn modelId="{FDD94779-39A9-460F-A8D5-37CA3C6FBBAA}" type="presOf" srcId="{E853575D-1846-4C44-A588-7B58F1FD5164}" destId="{E0BD4985-3438-4352-9347-F93AC04B8643}" srcOrd="0" destOrd="0" presId="urn:microsoft.com/office/officeart/2005/8/layout/hierarchy6"/>
    <dgm:cxn modelId="{33C4277E-ED28-41A2-B9C4-9D1751F50793}" srcId="{8635D502-09AD-42D5-94E6-A6731165243F}" destId="{2E895C87-E12F-4389-8076-D292685B9DC1}" srcOrd="2" destOrd="0" parTransId="{51BE2706-81A3-4527-835F-8F2B62CF65E6}" sibTransId="{A2028ED1-0633-4FF7-B413-B65AAAE19585}"/>
    <dgm:cxn modelId="{D2867D84-A5E7-4243-A86F-5ABE018680AF}" srcId="{2E895C87-E12F-4389-8076-D292685B9DC1}" destId="{93F9C6D4-219C-457E-A41C-2242668648B8}" srcOrd="1" destOrd="0" parTransId="{CD456B46-D2CA-4A81-8643-922FBD2608E2}" sibTransId="{C6480ABA-AD7C-4486-8834-9DF0DE6C900C}"/>
    <dgm:cxn modelId="{B4EB929A-C9F1-4A9B-B693-2E034FE47B43}" srcId="{8635D502-09AD-42D5-94E6-A6731165243F}" destId="{0A90D1F9-D33E-41F2-BC15-A639F227C945}" srcOrd="0" destOrd="0" parTransId="{F8872D00-E42B-4C16-A260-9554DA996AE8}" sibTransId="{8AC818C7-A080-42AA-8DBC-55DB8CF9FDEB}"/>
    <dgm:cxn modelId="{58A0B59D-6B66-4FE5-9AAF-4B65F5B6D7E8}" srcId="{2E895C87-E12F-4389-8076-D292685B9DC1}" destId="{1FAEC470-0D63-46E1-B5C0-D5599C432B15}" srcOrd="0" destOrd="0" parTransId="{8E3162F8-1D20-41CC-8D3C-D176C1894940}" sibTransId="{C454A7E8-3F79-4C21-A416-D93AD169FD44}"/>
    <dgm:cxn modelId="{32C7D5A4-8479-4733-8B46-778F4F048C5B}" type="presOf" srcId="{0B4A8328-868B-49FD-8E6E-B5E928CD8E37}" destId="{6D96E270-54CB-49A7-AF55-5B2AB427C055}" srcOrd="0" destOrd="0" presId="urn:microsoft.com/office/officeart/2005/8/layout/hierarchy6"/>
    <dgm:cxn modelId="{30D4C3B3-6D7D-411C-9FD8-6D58E871B314}" type="presOf" srcId="{8635D502-09AD-42D5-94E6-A6731165243F}" destId="{7CF754AF-3192-47AD-8909-405597892192}" srcOrd="0" destOrd="0" presId="urn:microsoft.com/office/officeart/2005/8/layout/hierarchy6"/>
    <dgm:cxn modelId="{DA6715C3-6ACB-499D-A2FB-FD5ED3BD1AD1}" srcId="{0A90D1F9-D33E-41F2-BC15-A639F227C945}" destId="{F94D112C-C2BE-4D4B-A4AF-DF9459F65877}" srcOrd="0" destOrd="0" parTransId="{F2F16282-7FD9-4765-95E9-246EB14D9AD1}" sibTransId="{86F3EDEB-0847-43EC-BBB2-8C7BE646C622}"/>
    <dgm:cxn modelId="{68074DC4-4E25-45E6-8FB8-2FE3F4754956}" type="presOf" srcId="{900D4E5B-029E-4BE2-8734-8446450C5303}" destId="{80D9819D-8D43-46B4-9556-48A376545CBD}" srcOrd="0" destOrd="0" presId="urn:microsoft.com/office/officeart/2005/8/layout/hierarchy6"/>
    <dgm:cxn modelId="{9A5404C7-404A-4DC2-8E3A-EE4821D76D52}" type="presOf" srcId="{8E9493B1-1ADF-4485-A52E-F2A8EB8AC2FD}" destId="{CBA77BD5-C636-4577-8845-AAD9C645774B}" srcOrd="0" destOrd="0" presId="urn:microsoft.com/office/officeart/2005/8/layout/hierarchy6"/>
    <dgm:cxn modelId="{BC00C1C8-4481-48F4-BBE8-09582015F898}" type="presOf" srcId="{CD456B46-D2CA-4A81-8643-922FBD2608E2}" destId="{7E391CAA-8012-4A0B-A7D9-08089AAB66B5}" srcOrd="0" destOrd="0" presId="urn:microsoft.com/office/officeart/2005/8/layout/hierarchy6"/>
    <dgm:cxn modelId="{216A79CA-F887-446E-87D0-C6D540A4CDF0}" type="presOf" srcId="{F94D112C-C2BE-4D4B-A4AF-DF9459F65877}" destId="{B7004D7A-4B7F-427E-A8D4-9C82748E6DA8}" srcOrd="0" destOrd="0" presId="urn:microsoft.com/office/officeart/2005/8/layout/hierarchy6"/>
    <dgm:cxn modelId="{360BE3CA-0587-44F5-858B-D418C06D2A79}" type="presOf" srcId="{56D10F22-E75B-4627-9DDF-62C3C97907D7}" destId="{9E3DE6E9-610C-44A3-ABF1-4A1804F597F3}" srcOrd="0" destOrd="0" presId="urn:microsoft.com/office/officeart/2005/8/layout/hierarchy6"/>
    <dgm:cxn modelId="{1DAF69CB-9457-4D73-B01D-D834A2C9D87E}" type="presOf" srcId="{F2F16282-7FD9-4765-95E9-246EB14D9AD1}" destId="{EF4AAAEE-C05C-4C2B-878D-0678FCF32B3E}" srcOrd="0" destOrd="0" presId="urn:microsoft.com/office/officeart/2005/8/layout/hierarchy6"/>
    <dgm:cxn modelId="{CB8565D0-CCD3-4DA1-A6E4-DE7927350851}" srcId="{C6327227-3F50-4798-99C7-7C7830FFB287}" destId="{33FD43B5-405B-40D4-9D77-1D4946596F98}" srcOrd="1" destOrd="0" parTransId="{3BC70E7A-7A0D-4FB3-9DB2-45CE07733167}" sibTransId="{164AAE07-C35D-4DAD-82AC-A7065CF2131B}"/>
    <dgm:cxn modelId="{470279DE-2700-4851-BD70-BC4D14FBCD87}" type="presOf" srcId="{1FAEC470-0D63-46E1-B5C0-D5599C432B15}" destId="{EA4E32E6-7C3B-40B6-BFB3-1B004C176415}" srcOrd="0" destOrd="0" presId="urn:microsoft.com/office/officeart/2005/8/layout/hierarchy6"/>
    <dgm:cxn modelId="{22B4AFE1-A00D-46E3-A670-07F2DEFFA20A}" srcId="{56D10F22-E75B-4627-9DDF-62C3C97907D7}" destId="{E853575D-1846-4C44-A588-7B58F1FD5164}" srcOrd="0" destOrd="0" parTransId="{8E9493B1-1ADF-4485-A52E-F2A8EB8AC2FD}" sibTransId="{A96B1D84-634F-47B3-8D8F-4B25B061A79E}"/>
    <dgm:cxn modelId="{76DB10EF-AAAC-433D-9253-DFFCFDE75AB3}" srcId="{C6327227-3F50-4798-99C7-7C7830FFB287}" destId="{74CCBEE1-C230-4AE1-A33C-3EDD5386E461}" srcOrd="2" destOrd="0" parTransId="{38600459-D517-46CB-9B20-50D8FB2B39CB}" sibTransId="{2AD75951-6EAF-4F31-8369-9F3FFCE5A054}"/>
    <dgm:cxn modelId="{402678F3-D447-4899-968E-C80B1D5AE9F0}" type="presOf" srcId="{286707B4-BDC6-4EF3-9916-921DD15D49FA}" destId="{5967D07D-819D-492A-ACB0-B4B6B3534665}" srcOrd="0" destOrd="0" presId="urn:microsoft.com/office/officeart/2005/8/layout/hierarchy6"/>
    <dgm:cxn modelId="{0D7F97F5-2C32-444C-ABED-B00841C3EDE6}" type="presOf" srcId="{8E3162F8-1D20-41CC-8D3C-D176C1894940}" destId="{22790DD1-79A3-4A7A-AAB1-4E790EE18740}" srcOrd="0" destOrd="0" presId="urn:microsoft.com/office/officeart/2005/8/layout/hierarchy6"/>
    <dgm:cxn modelId="{6444E9F5-60EF-47DF-A396-E3C884F8A023}" type="presOf" srcId="{33FD43B5-405B-40D4-9D77-1D4946596F98}" destId="{7B000E2A-CF85-4138-B862-C8D89858135C}" srcOrd="1" destOrd="0" presId="urn:microsoft.com/office/officeart/2005/8/layout/hierarchy6"/>
    <dgm:cxn modelId="{7F05468D-CC5B-45A8-B81A-B29F29C7501F}" type="presParOf" srcId="{D1711C2F-B225-4DEF-94A2-A7CCA6116708}" destId="{DDDD68E1-4AC9-4D02-984A-EC5B5E7F2E58}" srcOrd="0" destOrd="0" presId="urn:microsoft.com/office/officeart/2005/8/layout/hierarchy6"/>
    <dgm:cxn modelId="{8AB7C50F-04D9-4154-B4A0-D7100C25AAA0}" type="presParOf" srcId="{DDDD68E1-4AC9-4D02-984A-EC5B5E7F2E58}" destId="{2CD446FB-1000-4B2A-9C66-80C7B0DFEF72}" srcOrd="0" destOrd="0" presId="urn:microsoft.com/office/officeart/2005/8/layout/hierarchy6"/>
    <dgm:cxn modelId="{CD401CFF-93DF-44EC-BF91-C67969F9B425}" type="presParOf" srcId="{DDDD68E1-4AC9-4D02-984A-EC5B5E7F2E58}" destId="{1E55FE53-021B-4551-B5A7-36B77C229A07}" srcOrd="1" destOrd="0" presId="urn:microsoft.com/office/officeart/2005/8/layout/hierarchy6"/>
    <dgm:cxn modelId="{BCFB7813-13C3-4335-9BD2-9F5EB53D8397}" type="presParOf" srcId="{1E55FE53-021B-4551-B5A7-36B77C229A07}" destId="{01889562-8A9C-40EB-8FCC-F73908FE92C9}" srcOrd="0" destOrd="0" presId="urn:microsoft.com/office/officeart/2005/8/layout/hierarchy6"/>
    <dgm:cxn modelId="{652D9FE4-4C9F-45F9-9B47-872958F55C3B}" type="presParOf" srcId="{01889562-8A9C-40EB-8FCC-F73908FE92C9}" destId="{7CF754AF-3192-47AD-8909-405597892192}" srcOrd="0" destOrd="0" presId="urn:microsoft.com/office/officeart/2005/8/layout/hierarchy6"/>
    <dgm:cxn modelId="{D5ECFF60-8EE3-4DA2-9E86-E0D278EBEE87}" type="presParOf" srcId="{01889562-8A9C-40EB-8FCC-F73908FE92C9}" destId="{D599AE9A-BE50-4557-A2D3-2249F2B5FA0B}" srcOrd="1" destOrd="0" presId="urn:microsoft.com/office/officeart/2005/8/layout/hierarchy6"/>
    <dgm:cxn modelId="{2256D0BF-E30B-417A-A84E-8C2540269336}" type="presParOf" srcId="{D599AE9A-BE50-4557-A2D3-2249F2B5FA0B}" destId="{C6403C8A-533C-4B5A-928A-22FC02337393}" srcOrd="0" destOrd="0" presId="urn:microsoft.com/office/officeart/2005/8/layout/hierarchy6"/>
    <dgm:cxn modelId="{CA7F803F-1986-4E1E-92A7-738994686265}" type="presParOf" srcId="{D599AE9A-BE50-4557-A2D3-2249F2B5FA0B}" destId="{EBC3F6DE-944B-469D-B92E-2F60E4534FAA}" srcOrd="1" destOrd="0" presId="urn:microsoft.com/office/officeart/2005/8/layout/hierarchy6"/>
    <dgm:cxn modelId="{B7462E8F-6E9F-46E8-A2BF-33766490F22E}" type="presParOf" srcId="{EBC3F6DE-944B-469D-B92E-2F60E4534FAA}" destId="{6A7A27BD-2F58-4B26-947E-A7A29297320D}" srcOrd="0" destOrd="0" presId="urn:microsoft.com/office/officeart/2005/8/layout/hierarchy6"/>
    <dgm:cxn modelId="{A1878346-FD3C-4DA6-8D29-4E5181B902F3}" type="presParOf" srcId="{EBC3F6DE-944B-469D-B92E-2F60E4534FAA}" destId="{6EE9589C-78A3-46E3-B3AB-56931C6A33E2}" srcOrd="1" destOrd="0" presId="urn:microsoft.com/office/officeart/2005/8/layout/hierarchy6"/>
    <dgm:cxn modelId="{6303B522-5A9F-4161-9AA3-8D7ACC0ECC48}" type="presParOf" srcId="{6EE9589C-78A3-46E3-B3AB-56931C6A33E2}" destId="{EF4AAAEE-C05C-4C2B-878D-0678FCF32B3E}" srcOrd="0" destOrd="0" presId="urn:microsoft.com/office/officeart/2005/8/layout/hierarchy6"/>
    <dgm:cxn modelId="{ED192406-AB63-4B4A-9262-E66449A8E698}" type="presParOf" srcId="{6EE9589C-78A3-46E3-B3AB-56931C6A33E2}" destId="{CD97809E-EE2C-4EBB-AE6E-0F5AB59B5089}" srcOrd="1" destOrd="0" presId="urn:microsoft.com/office/officeart/2005/8/layout/hierarchy6"/>
    <dgm:cxn modelId="{9FA034AB-631A-4961-B1EF-EFA1740A76C3}" type="presParOf" srcId="{CD97809E-EE2C-4EBB-AE6E-0F5AB59B5089}" destId="{B7004D7A-4B7F-427E-A8D4-9C82748E6DA8}" srcOrd="0" destOrd="0" presId="urn:microsoft.com/office/officeart/2005/8/layout/hierarchy6"/>
    <dgm:cxn modelId="{08867F72-5A45-4C38-BAC9-4075288745B0}" type="presParOf" srcId="{CD97809E-EE2C-4EBB-AE6E-0F5AB59B5089}" destId="{758CDD90-C40A-4393-A8C5-69BCB47FA3E5}" srcOrd="1" destOrd="0" presId="urn:microsoft.com/office/officeart/2005/8/layout/hierarchy6"/>
    <dgm:cxn modelId="{DA8046EE-8E7C-4B28-BCF6-A092E5E938D7}" type="presParOf" srcId="{6EE9589C-78A3-46E3-B3AB-56931C6A33E2}" destId="{99BEC885-3350-4528-B3CD-5E60B017357A}" srcOrd="2" destOrd="0" presId="urn:microsoft.com/office/officeart/2005/8/layout/hierarchy6"/>
    <dgm:cxn modelId="{C8FAEAC7-A1A7-48EE-9B2E-3F96C929E66E}" type="presParOf" srcId="{6EE9589C-78A3-46E3-B3AB-56931C6A33E2}" destId="{092E18EE-20B0-47F3-9D5A-F5B652C00DED}" srcOrd="3" destOrd="0" presId="urn:microsoft.com/office/officeart/2005/8/layout/hierarchy6"/>
    <dgm:cxn modelId="{503DDE9C-8646-4F95-8098-84229C9DA183}" type="presParOf" srcId="{092E18EE-20B0-47F3-9D5A-F5B652C00DED}" destId="{8C168CBD-C7B3-4600-A957-93702E82FE4B}" srcOrd="0" destOrd="0" presId="urn:microsoft.com/office/officeart/2005/8/layout/hierarchy6"/>
    <dgm:cxn modelId="{9A8D2A5F-4C11-4B66-9C62-278D56F41377}" type="presParOf" srcId="{092E18EE-20B0-47F3-9D5A-F5B652C00DED}" destId="{9C0B1CE4-E066-49EB-81E9-9CC88D474477}" srcOrd="1" destOrd="0" presId="urn:microsoft.com/office/officeart/2005/8/layout/hierarchy6"/>
    <dgm:cxn modelId="{E8A49B2D-F9AD-48C0-8DDD-6FC0C636489D}" type="presParOf" srcId="{D599AE9A-BE50-4557-A2D3-2249F2B5FA0B}" destId="{5967D07D-819D-492A-ACB0-B4B6B3534665}" srcOrd="2" destOrd="0" presId="urn:microsoft.com/office/officeart/2005/8/layout/hierarchy6"/>
    <dgm:cxn modelId="{89586850-1D8A-4A37-8F65-E2D54D004059}" type="presParOf" srcId="{D599AE9A-BE50-4557-A2D3-2249F2B5FA0B}" destId="{20074F93-92A8-4DFE-95DB-C5884F6ED4B0}" srcOrd="3" destOrd="0" presId="urn:microsoft.com/office/officeart/2005/8/layout/hierarchy6"/>
    <dgm:cxn modelId="{0DD5D8B9-A9AB-4DA0-AC15-6BF45B519BFA}" type="presParOf" srcId="{20074F93-92A8-4DFE-95DB-C5884F6ED4B0}" destId="{9E3DE6E9-610C-44A3-ABF1-4A1804F597F3}" srcOrd="0" destOrd="0" presId="urn:microsoft.com/office/officeart/2005/8/layout/hierarchy6"/>
    <dgm:cxn modelId="{0752591D-6A0D-4BC2-901D-041853A72F21}" type="presParOf" srcId="{20074F93-92A8-4DFE-95DB-C5884F6ED4B0}" destId="{19F944FB-EDFB-4378-BCC2-2791FF28D1F6}" srcOrd="1" destOrd="0" presId="urn:microsoft.com/office/officeart/2005/8/layout/hierarchy6"/>
    <dgm:cxn modelId="{8D2A3727-55A1-445F-9C5B-C211D6C14FE0}" type="presParOf" srcId="{19F944FB-EDFB-4378-BCC2-2791FF28D1F6}" destId="{CBA77BD5-C636-4577-8845-AAD9C645774B}" srcOrd="0" destOrd="0" presId="urn:microsoft.com/office/officeart/2005/8/layout/hierarchy6"/>
    <dgm:cxn modelId="{26DB9BCC-8B64-4C01-A25B-7CAC79BD5AC9}" type="presParOf" srcId="{19F944FB-EDFB-4378-BCC2-2791FF28D1F6}" destId="{E8C84E57-31B5-4C39-B88B-93130FC58805}" srcOrd="1" destOrd="0" presId="urn:microsoft.com/office/officeart/2005/8/layout/hierarchy6"/>
    <dgm:cxn modelId="{383D3711-A425-4AFD-9673-BC92C5AAC5FB}" type="presParOf" srcId="{E8C84E57-31B5-4C39-B88B-93130FC58805}" destId="{E0BD4985-3438-4352-9347-F93AC04B8643}" srcOrd="0" destOrd="0" presId="urn:microsoft.com/office/officeart/2005/8/layout/hierarchy6"/>
    <dgm:cxn modelId="{D320D0F1-A046-4078-9CA2-3F99D06116EE}" type="presParOf" srcId="{E8C84E57-31B5-4C39-B88B-93130FC58805}" destId="{6D85B8E9-5645-4518-9B6C-A2F5F42F34F5}" srcOrd="1" destOrd="0" presId="urn:microsoft.com/office/officeart/2005/8/layout/hierarchy6"/>
    <dgm:cxn modelId="{3A955269-EF08-481D-AF7D-1D50A7B0438A}" type="presParOf" srcId="{19F944FB-EDFB-4378-BCC2-2791FF28D1F6}" destId="{6D96E270-54CB-49A7-AF55-5B2AB427C055}" srcOrd="2" destOrd="0" presId="urn:microsoft.com/office/officeart/2005/8/layout/hierarchy6"/>
    <dgm:cxn modelId="{25A04C9E-3102-4923-A9DE-E2924654638C}" type="presParOf" srcId="{19F944FB-EDFB-4378-BCC2-2791FF28D1F6}" destId="{A7133B0E-EA9F-4CD7-8A16-C84A812BB2F9}" srcOrd="3" destOrd="0" presId="urn:microsoft.com/office/officeart/2005/8/layout/hierarchy6"/>
    <dgm:cxn modelId="{1452B976-8EFD-48E4-A3D2-83050714C85D}" type="presParOf" srcId="{A7133B0E-EA9F-4CD7-8A16-C84A812BB2F9}" destId="{F7BD6093-50CB-4856-8560-7CBE9F160C6E}" srcOrd="0" destOrd="0" presId="urn:microsoft.com/office/officeart/2005/8/layout/hierarchy6"/>
    <dgm:cxn modelId="{A7E6AF90-6BF8-4C0D-A599-06C2ECB67906}" type="presParOf" srcId="{A7133B0E-EA9F-4CD7-8A16-C84A812BB2F9}" destId="{AA583B57-FEEE-4C1A-A93B-EF7110B399D2}" srcOrd="1" destOrd="0" presId="urn:microsoft.com/office/officeart/2005/8/layout/hierarchy6"/>
    <dgm:cxn modelId="{55BCE734-9F93-4872-B59C-389494EDC372}" type="presParOf" srcId="{D599AE9A-BE50-4557-A2D3-2249F2B5FA0B}" destId="{F68FA094-A32B-44D3-B0C2-9BD33698C207}" srcOrd="4" destOrd="0" presId="urn:microsoft.com/office/officeart/2005/8/layout/hierarchy6"/>
    <dgm:cxn modelId="{CA6B7E35-449A-4867-AA57-57F0A0EA2D03}" type="presParOf" srcId="{D599AE9A-BE50-4557-A2D3-2249F2B5FA0B}" destId="{BE7AFFD5-54C7-4D74-B7DE-30C4E95F5DAB}" srcOrd="5" destOrd="0" presId="urn:microsoft.com/office/officeart/2005/8/layout/hierarchy6"/>
    <dgm:cxn modelId="{D656FAE6-EC56-4280-9B98-3A8292F9CC25}" type="presParOf" srcId="{BE7AFFD5-54C7-4D74-B7DE-30C4E95F5DAB}" destId="{124D1F79-CC4C-42DD-A5CC-B2CAE13865E3}" srcOrd="0" destOrd="0" presId="urn:microsoft.com/office/officeart/2005/8/layout/hierarchy6"/>
    <dgm:cxn modelId="{662C3611-EB47-48B6-AD04-5DD0DF82BA62}" type="presParOf" srcId="{BE7AFFD5-54C7-4D74-B7DE-30C4E95F5DAB}" destId="{4EEFBD7C-76C2-4562-9C66-8FC195135305}" srcOrd="1" destOrd="0" presId="urn:microsoft.com/office/officeart/2005/8/layout/hierarchy6"/>
    <dgm:cxn modelId="{1BC0B475-79C2-45D6-BAF5-E82891E355B7}" type="presParOf" srcId="{4EEFBD7C-76C2-4562-9C66-8FC195135305}" destId="{22790DD1-79A3-4A7A-AAB1-4E790EE18740}" srcOrd="0" destOrd="0" presId="urn:microsoft.com/office/officeart/2005/8/layout/hierarchy6"/>
    <dgm:cxn modelId="{536541B5-4634-45D1-8A67-69F1E912FFFB}" type="presParOf" srcId="{4EEFBD7C-76C2-4562-9C66-8FC195135305}" destId="{80D69B05-6305-4E30-BD11-3306F5CDA39F}" srcOrd="1" destOrd="0" presId="urn:microsoft.com/office/officeart/2005/8/layout/hierarchy6"/>
    <dgm:cxn modelId="{2DCDA7BC-CBFE-49E3-96C4-66D7BFE8C527}" type="presParOf" srcId="{80D69B05-6305-4E30-BD11-3306F5CDA39F}" destId="{EA4E32E6-7C3B-40B6-BFB3-1B004C176415}" srcOrd="0" destOrd="0" presId="urn:microsoft.com/office/officeart/2005/8/layout/hierarchy6"/>
    <dgm:cxn modelId="{6231C2C6-93D6-4A40-B429-8B3B05021ED9}" type="presParOf" srcId="{80D69B05-6305-4E30-BD11-3306F5CDA39F}" destId="{7EBA29A9-E1AB-45C7-B096-AE562815C01F}" srcOrd="1" destOrd="0" presId="urn:microsoft.com/office/officeart/2005/8/layout/hierarchy6"/>
    <dgm:cxn modelId="{0D3BA6E8-DF50-47A7-85B6-C1413EF678A8}" type="presParOf" srcId="{4EEFBD7C-76C2-4562-9C66-8FC195135305}" destId="{7E391CAA-8012-4A0B-A7D9-08089AAB66B5}" srcOrd="2" destOrd="0" presId="urn:microsoft.com/office/officeart/2005/8/layout/hierarchy6"/>
    <dgm:cxn modelId="{F2CB8B8A-7EF3-4037-96F2-5524C7A06E29}" type="presParOf" srcId="{4EEFBD7C-76C2-4562-9C66-8FC195135305}" destId="{CADBCB9B-4922-4799-86DB-8C44ABF56375}" srcOrd="3" destOrd="0" presId="urn:microsoft.com/office/officeart/2005/8/layout/hierarchy6"/>
    <dgm:cxn modelId="{3B8D6052-AE43-4B6A-9B28-701D7CC514D7}" type="presParOf" srcId="{CADBCB9B-4922-4799-86DB-8C44ABF56375}" destId="{844EB891-D7FD-47E5-A38B-307C44C638BE}" srcOrd="0" destOrd="0" presId="urn:microsoft.com/office/officeart/2005/8/layout/hierarchy6"/>
    <dgm:cxn modelId="{89EB75B6-6A05-406F-B5E0-DA6D308248B3}" type="presParOf" srcId="{CADBCB9B-4922-4799-86DB-8C44ABF56375}" destId="{6588A803-93B0-4CA4-85EB-AF54E2D9359B}" srcOrd="1" destOrd="0" presId="urn:microsoft.com/office/officeart/2005/8/layout/hierarchy6"/>
    <dgm:cxn modelId="{931C54BF-6CD8-4BD9-ABE6-C9310AF32FCE}" type="presParOf" srcId="{D1711C2F-B225-4DEF-94A2-A7CCA6116708}" destId="{E854553D-8BD4-4AD3-B2A8-355E379A2746}" srcOrd="1" destOrd="0" presId="urn:microsoft.com/office/officeart/2005/8/layout/hierarchy6"/>
    <dgm:cxn modelId="{56C6C898-1375-4E79-82B7-2837C4F46637}" type="presParOf" srcId="{E854553D-8BD4-4AD3-B2A8-355E379A2746}" destId="{3EFAB8BB-835E-4379-8C3E-A838E935CF75}" srcOrd="0" destOrd="0" presId="urn:microsoft.com/office/officeart/2005/8/layout/hierarchy6"/>
    <dgm:cxn modelId="{32EB2B1E-A5C1-416A-A63C-48AB992D41C9}" type="presParOf" srcId="{3EFAB8BB-835E-4379-8C3E-A838E935CF75}" destId="{C6158201-D070-4688-9EE5-3AB651AB6889}" srcOrd="0" destOrd="0" presId="urn:microsoft.com/office/officeart/2005/8/layout/hierarchy6"/>
    <dgm:cxn modelId="{EAF8E0B1-EAD6-47AA-B25A-C4D8746D249A}" type="presParOf" srcId="{3EFAB8BB-835E-4379-8C3E-A838E935CF75}" destId="{7B000E2A-CF85-4138-B862-C8D89858135C}" srcOrd="1" destOrd="0" presId="urn:microsoft.com/office/officeart/2005/8/layout/hierarchy6"/>
    <dgm:cxn modelId="{93450658-A50E-4E00-8BD1-7F42C50C98BE}" type="presParOf" srcId="{E854553D-8BD4-4AD3-B2A8-355E379A2746}" destId="{B722D0D7-223D-4180-8BBD-A1F17C575360}" srcOrd="1" destOrd="0" presId="urn:microsoft.com/office/officeart/2005/8/layout/hierarchy6"/>
    <dgm:cxn modelId="{5DB676E5-821A-4BFF-9BD4-D27696CB0C1B}" type="presParOf" srcId="{B722D0D7-223D-4180-8BBD-A1F17C575360}" destId="{9E87ECF6-F1F4-4476-BC5F-EDE48EFEF383}" srcOrd="0" destOrd="0" presId="urn:microsoft.com/office/officeart/2005/8/layout/hierarchy6"/>
    <dgm:cxn modelId="{0A2AA06E-7090-4956-B1DA-AACBC270DA59}" type="presParOf" srcId="{E854553D-8BD4-4AD3-B2A8-355E379A2746}" destId="{EEBE7869-AA3B-4C96-A7F5-951B0E0E1AD9}" srcOrd="2" destOrd="0" presId="urn:microsoft.com/office/officeart/2005/8/layout/hierarchy6"/>
    <dgm:cxn modelId="{DFA69354-2A2D-4C35-83CC-EF8F0855C420}" type="presParOf" srcId="{EEBE7869-AA3B-4C96-A7F5-951B0E0E1AD9}" destId="{1B683AE1-6BBF-4D61-980F-C1DE1BFB0C53}" srcOrd="0" destOrd="0" presId="urn:microsoft.com/office/officeart/2005/8/layout/hierarchy6"/>
    <dgm:cxn modelId="{B6CC7D86-8568-4D59-9C44-B49C168E14EB}" type="presParOf" srcId="{EEBE7869-AA3B-4C96-A7F5-951B0E0E1AD9}" destId="{B191D248-8FC4-4C71-B513-B547DA579BE0}" srcOrd="1" destOrd="0" presId="urn:microsoft.com/office/officeart/2005/8/layout/hierarchy6"/>
    <dgm:cxn modelId="{4408C585-7225-412B-B75E-F3E885551FE8}" type="presParOf" srcId="{E854553D-8BD4-4AD3-B2A8-355E379A2746}" destId="{C9553563-ACBB-4734-A911-56DFD7E3D49C}" srcOrd="3" destOrd="0" presId="urn:microsoft.com/office/officeart/2005/8/layout/hierarchy6"/>
    <dgm:cxn modelId="{D47690D1-565A-40AE-BA5A-0A537BC1D0F7}" type="presParOf" srcId="{C9553563-ACBB-4734-A911-56DFD7E3D49C}" destId="{072BCC7D-1253-4E5E-AB56-C9256C3BEBF0}" srcOrd="0" destOrd="0" presId="urn:microsoft.com/office/officeart/2005/8/layout/hierarchy6"/>
    <dgm:cxn modelId="{D119CDBA-2B50-44BF-AE86-DC890CF9A03D}" type="presParOf" srcId="{E854553D-8BD4-4AD3-B2A8-355E379A2746}" destId="{3FA04406-F584-4FEC-AA38-80F47338CA18}" srcOrd="4" destOrd="0" presId="urn:microsoft.com/office/officeart/2005/8/layout/hierarchy6"/>
    <dgm:cxn modelId="{DDF92C70-1CBC-4708-9520-4B35CE3ED4FB}" type="presParOf" srcId="{3FA04406-F584-4FEC-AA38-80F47338CA18}" destId="{80D9819D-8D43-46B4-9556-48A376545CBD}" srcOrd="0" destOrd="0" presId="urn:microsoft.com/office/officeart/2005/8/layout/hierarchy6"/>
    <dgm:cxn modelId="{28728CEB-DBA7-487F-8823-57D4976295DD}" type="presParOf" srcId="{3FA04406-F584-4FEC-AA38-80F47338CA18}" destId="{24350F7B-DD47-4ACC-81CD-00996CD1684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DFD030-E8E9-394D-9E3D-0B4E07EBE080}" type="doc">
      <dgm:prSet loTypeId="urn:microsoft.com/office/officeart/2005/8/layout/process1" loCatId="" qsTypeId="urn:microsoft.com/office/officeart/2005/8/quickstyle/simple4" qsCatId="simple" csTypeId="urn:microsoft.com/office/officeart/2005/8/colors/accent1_2" csCatId="accent1" phldr="1"/>
      <dgm:spPr/>
    </dgm:pt>
    <dgm:pt modelId="{E3F01563-40C0-BD46-9AB0-6570C888713B}">
      <dgm:prSet phldrT="[Text]"/>
      <dgm:spPr/>
      <dgm:t>
        <a:bodyPr/>
        <a:lstStyle/>
        <a:p>
          <a:r>
            <a:rPr lang="en-US"/>
            <a:t>Curated data sets organized in 'branches'</a:t>
          </a:r>
        </a:p>
      </dgm:t>
    </dgm:pt>
    <dgm:pt modelId="{6C2DA942-A87F-9740-9873-92173128B679}" type="parTrans" cxnId="{E0090D7B-F264-3F4B-AC5D-762567A97E7A}">
      <dgm:prSet/>
      <dgm:spPr/>
      <dgm:t>
        <a:bodyPr/>
        <a:lstStyle/>
        <a:p>
          <a:endParaRPr lang="en-US"/>
        </a:p>
      </dgm:t>
    </dgm:pt>
    <dgm:pt modelId="{C65577C1-4F9D-F649-91A8-EB3E95CBE381}" type="sibTrans" cxnId="{E0090D7B-F264-3F4B-AC5D-762567A97E7A}">
      <dgm:prSet/>
      <dgm:spPr/>
      <dgm:t>
        <a:bodyPr/>
        <a:lstStyle/>
        <a:p>
          <a:endParaRPr lang="en-US"/>
        </a:p>
      </dgm:t>
    </dgm:pt>
    <dgm:pt modelId="{6844A7E5-C0C9-0646-BDEF-1EA205F83C70}">
      <dgm:prSet phldrT="[Text]"/>
      <dgm:spPr/>
      <dgm:t>
        <a:bodyPr/>
        <a:lstStyle/>
        <a:p>
          <a:r>
            <a:rPr lang="en-US"/>
            <a:t>Participants download data branches and run their algorithms</a:t>
          </a:r>
        </a:p>
      </dgm:t>
    </dgm:pt>
    <dgm:pt modelId="{AB5D9C7F-BD6E-D94E-84E3-D65F7BF3AB8B}" type="parTrans" cxnId="{1C839032-65DF-6C40-8314-FBE841B726E8}">
      <dgm:prSet/>
      <dgm:spPr/>
      <dgm:t>
        <a:bodyPr/>
        <a:lstStyle/>
        <a:p>
          <a:endParaRPr lang="en-US"/>
        </a:p>
      </dgm:t>
    </dgm:pt>
    <dgm:pt modelId="{AEC6E1DF-2880-864F-84EB-949A788F29B6}" type="sibTrans" cxnId="{1C839032-65DF-6C40-8314-FBE841B726E8}">
      <dgm:prSet/>
      <dgm:spPr/>
      <dgm:t>
        <a:bodyPr/>
        <a:lstStyle/>
        <a:p>
          <a:endParaRPr lang="en-US"/>
        </a:p>
      </dgm:t>
    </dgm:pt>
    <dgm:pt modelId="{7625C2F6-FEEF-D748-A75E-1F5864DFBC71}">
      <dgm:prSet phldrT="[Text]"/>
      <dgm:spPr/>
      <dgm:t>
        <a:bodyPr/>
        <a:lstStyle/>
        <a:p>
          <a:r>
            <a:rPr lang="en-US"/>
            <a:t>Participants return algorithm results in specified file format</a:t>
          </a:r>
        </a:p>
      </dgm:t>
    </dgm:pt>
    <dgm:pt modelId="{4F1ECAC2-9219-594C-819A-7DD02DE7035F}" type="parTrans" cxnId="{66B5C41A-B9B3-1740-B5A8-1ADA8C700029}">
      <dgm:prSet/>
      <dgm:spPr/>
      <dgm:t>
        <a:bodyPr/>
        <a:lstStyle/>
        <a:p>
          <a:endParaRPr lang="en-US"/>
        </a:p>
      </dgm:t>
    </dgm:pt>
    <dgm:pt modelId="{D3560997-7E4B-D647-8186-BEB417C6E277}" type="sibTrans" cxnId="{66B5C41A-B9B3-1740-B5A8-1ADA8C700029}">
      <dgm:prSet/>
      <dgm:spPr/>
      <dgm:t>
        <a:bodyPr/>
        <a:lstStyle/>
        <a:p>
          <a:endParaRPr lang="en-US"/>
        </a:p>
      </dgm:t>
    </dgm:pt>
    <dgm:pt modelId="{64EB6CCA-7AB7-2F4D-91E9-41DB3BAEFF56}">
      <dgm:prSet/>
      <dgm:spPr/>
      <dgm:t>
        <a:bodyPr/>
        <a:lstStyle/>
        <a:p>
          <a:r>
            <a:rPr lang="en-US"/>
            <a:t>X-Files scores participant results relative to private 'truth' information</a:t>
          </a:r>
        </a:p>
      </dgm:t>
    </dgm:pt>
    <dgm:pt modelId="{FDB16586-F1CA-8D47-980E-729B0FBF1068}" type="parTrans" cxnId="{295923D6-42B9-DF43-84CE-B63FB561AED0}">
      <dgm:prSet/>
      <dgm:spPr/>
      <dgm:t>
        <a:bodyPr/>
        <a:lstStyle/>
        <a:p>
          <a:endParaRPr lang="en-US"/>
        </a:p>
      </dgm:t>
    </dgm:pt>
    <dgm:pt modelId="{137D3B51-1D2C-FB47-870A-5905D22E784E}" type="sibTrans" cxnId="{295923D6-42B9-DF43-84CE-B63FB561AED0}">
      <dgm:prSet/>
      <dgm:spPr/>
      <dgm:t>
        <a:bodyPr/>
        <a:lstStyle/>
        <a:p>
          <a:endParaRPr lang="en-US"/>
        </a:p>
      </dgm:t>
    </dgm:pt>
    <dgm:pt modelId="{D9870103-B61E-3A40-ADB1-2F3C1BA79D21}">
      <dgm:prSet/>
      <dgm:spPr/>
      <dgm:t>
        <a:bodyPr/>
        <a:lstStyle/>
        <a:p>
          <a:r>
            <a:rPr lang="en-US"/>
            <a:t>Submission results are displayed and compared in an interactive dashboard</a:t>
          </a:r>
        </a:p>
      </dgm:t>
    </dgm:pt>
    <dgm:pt modelId="{C8B53030-0C1E-864A-81C5-3E9E85E596A5}" type="parTrans" cxnId="{7E5481B5-2D4F-F242-8076-00B3DEE40E0C}">
      <dgm:prSet/>
      <dgm:spPr/>
      <dgm:t>
        <a:bodyPr/>
        <a:lstStyle/>
        <a:p>
          <a:endParaRPr lang="en-US"/>
        </a:p>
      </dgm:t>
    </dgm:pt>
    <dgm:pt modelId="{ECF6DDDD-4983-3943-96EE-06B0A438373D}" type="sibTrans" cxnId="{7E5481B5-2D4F-F242-8076-00B3DEE40E0C}">
      <dgm:prSet/>
      <dgm:spPr/>
      <dgm:t>
        <a:bodyPr/>
        <a:lstStyle/>
        <a:p>
          <a:endParaRPr lang="en-US"/>
        </a:p>
      </dgm:t>
    </dgm:pt>
    <dgm:pt modelId="{38D21585-B117-1445-A077-D56D78C08B00}" type="pres">
      <dgm:prSet presAssocID="{D5DFD030-E8E9-394D-9E3D-0B4E07EBE080}" presName="Name0" presStyleCnt="0">
        <dgm:presLayoutVars>
          <dgm:dir/>
          <dgm:resizeHandles val="exact"/>
        </dgm:presLayoutVars>
      </dgm:prSet>
      <dgm:spPr/>
    </dgm:pt>
    <dgm:pt modelId="{3470D24F-5EF9-D346-A2D3-BC6C58C30F10}" type="pres">
      <dgm:prSet presAssocID="{E3F01563-40C0-BD46-9AB0-6570C888713B}" presName="node" presStyleLbl="node1" presStyleIdx="0" presStyleCnt="5">
        <dgm:presLayoutVars>
          <dgm:bulletEnabled val="1"/>
        </dgm:presLayoutVars>
      </dgm:prSet>
      <dgm:spPr/>
    </dgm:pt>
    <dgm:pt modelId="{9712A0F1-7CAA-C046-8730-A2CEB124D10D}" type="pres">
      <dgm:prSet presAssocID="{C65577C1-4F9D-F649-91A8-EB3E95CBE381}" presName="sibTrans" presStyleLbl="sibTrans2D1" presStyleIdx="0" presStyleCnt="4"/>
      <dgm:spPr/>
    </dgm:pt>
    <dgm:pt modelId="{669DDCCA-3E6A-7F4D-B303-58D573355D57}" type="pres">
      <dgm:prSet presAssocID="{C65577C1-4F9D-F649-91A8-EB3E95CBE381}" presName="connectorText" presStyleLbl="sibTrans2D1" presStyleIdx="0" presStyleCnt="4"/>
      <dgm:spPr/>
    </dgm:pt>
    <dgm:pt modelId="{09573DD5-AD44-E545-BBB1-894B7A28F868}" type="pres">
      <dgm:prSet presAssocID="{6844A7E5-C0C9-0646-BDEF-1EA205F83C70}" presName="node" presStyleLbl="node1" presStyleIdx="1" presStyleCnt="5">
        <dgm:presLayoutVars>
          <dgm:bulletEnabled val="1"/>
        </dgm:presLayoutVars>
      </dgm:prSet>
      <dgm:spPr/>
    </dgm:pt>
    <dgm:pt modelId="{5B87ED25-1454-934C-841C-4EE536D3BED6}" type="pres">
      <dgm:prSet presAssocID="{AEC6E1DF-2880-864F-84EB-949A788F29B6}" presName="sibTrans" presStyleLbl="sibTrans2D1" presStyleIdx="1" presStyleCnt="4"/>
      <dgm:spPr/>
    </dgm:pt>
    <dgm:pt modelId="{7C2BC686-E3F5-1E43-B29D-9CE7DCB65A03}" type="pres">
      <dgm:prSet presAssocID="{AEC6E1DF-2880-864F-84EB-949A788F29B6}" presName="connectorText" presStyleLbl="sibTrans2D1" presStyleIdx="1" presStyleCnt="4"/>
      <dgm:spPr/>
    </dgm:pt>
    <dgm:pt modelId="{2B982E60-2AA6-E047-A1A7-B6C369585EDD}" type="pres">
      <dgm:prSet presAssocID="{7625C2F6-FEEF-D748-A75E-1F5864DFBC71}" presName="node" presStyleLbl="node1" presStyleIdx="2" presStyleCnt="5">
        <dgm:presLayoutVars>
          <dgm:bulletEnabled val="1"/>
        </dgm:presLayoutVars>
      </dgm:prSet>
      <dgm:spPr/>
    </dgm:pt>
    <dgm:pt modelId="{EE269D9F-91C6-384C-8B7B-E55C58220727}" type="pres">
      <dgm:prSet presAssocID="{D3560997-7E4B-D647-8186-BEB417C6E277}" presName="sibTrans" presStyleLbl="sibTrans2D1" presStyleIdx="2" presStyleCnt="4"/>
      <dgm:spPr/>
    </dgm:pt>
    <dgm:pt modelId="{4D76EB42-FC45-E646-B7D8-AEA1321E678F}" type="pres">
      <dgm:prSet presAssocID="{D3560997-7E4B-D647-8186-BEB417C6E277}" presName="connectorText" presStyleLbl="sibTrans2D1" presStyleIdx="2" presStyleCnt="4"/>
      <dgm:spPr/>
    </dgm:pt>
    <dgm:pt modelId="{B4AACE14-D1EE-234C-8299-3A3E3866C7E6}" type="pres">
      <dgm:prSet presAssocID="{64EB6CCA-7AB7-2F4D-91E9-41DB3BAEFF56}" presName="node" presStyleLbl="node1" presStyleIdx="3" presStyleCnt="5">
        <dgm:presLayoutVars>
          <dgm:bulletEnabled val="1"/>
        </dgm:presLayoutVars>
      </dgm:prSet>
      <dgm:spPr/>
    </dgm:pt>
    <dgm:pt modelId="{576BF5FD-C5F1-514C-9866-766F7703641E}" type="pres">
      <dgm:prSet presAssocID="{137D3B51-1D2C-FB47-870A-5905D22E784E}" presName="sibTrans" presStyleLbl="sibTrans2D1" presStyleIdx="3" presStyleCnt="4"/>
      <dgm:spPr/>
    </dgm:pt>
    <dgm:pt modelId="{A4840686-1071-A945-9B02-E1352FC56F5C}" type="pres">
      <dgm:prSet presAssocID="{137D3B51-1D2C-FB47-870A-5905D22E784E}" presName="connectorText" presStyleLbl="sibTrans2D1" presStyleIdx="3" presStyleCnt="4"/>
      <dgm:spPr/>
    </dgm:pt>
    <dgm:pt modelId="{87A295B0-6F5D-7242-8041-0CC242DBA35A}" type="pres">
      <dgm:prSet presAssocID="{D9870103-B61E-3A40-ADB1-2F3C1BA79D21}" presName="node" presStyleLbl="node1" presStyleIdx="4" presStyleCnt="5">
        <dgm:presLayoutVars>
          <dgm:bulletEnabled val="1"/>
        </dgm:presLayoutVars>
      </dgm:prSet>
      <dgm:spPr/>
    </dgm:pt>
  </dgm:ptLst>
  <dgm:cxnLst>
    <dgm:cxn modelId="{922C4704-EA0E-A84D-9113-BC0CCD1DDC2B}" type="presOf" srcId="{137D3B51-1D2C-FB47-870A-5905D22E784E}" destId="{576BF5FD-C5F1-514C-9866-766F7703641E}" srcOrd="0" destOrd="0" presId="urn:microsoft.com/office/officeart/2005/8/layout/process1"/>
    <dgm:cxn modelId="{4A664410-4A05-6040-A4D2-1B95FDB3E608}" type="presOf" srcId="{E3F01563-40C0-BD46-9AB0-6570C888713B}" destId="{3470D24F-5EF9-D346-A2D3-BC6C58C30F10}" srcOrd="0" destOrd="0" presId="urn:microsoft.com/office/officeart/2005/8/layout/process1"/>
    <dgm:cxn modelId="{66B5C41A-B9B3-1740-B5A8-1ADA8C700029}" srcId="{D5DFD030-E8E9-394D-9E3D-0B4E07EBE080}" destId="{7625C2F6-FEEF-D748-A75E-1F5864DFBC71}" srcOrd="2" destOrd="0" parTransId="{4F1ECAC2-9219-594C-819A-7DD02DE7035F}" sibTransId="{D3560997-7E4B-D647-8186-BEB417C6E277}"/>
    <dgm:cxn modelId="{EB08921B-488E-DE4A-BE16-7131F1F222E7}" type="presOf" srcId="{7625C2F6-FEEF-D748-A75E-1F5864DFBC71}" destId="{2B982E60-2AA6-E047-A1A7-B6C369585EDD}" srcOrd="0" destOrd="0" presId="urn:microsoft.com/office/officeart/2005/8/layout/process1"/>
    <dgm:cxn modelId="{A02E582A-38FD-654D-9FC7-C0991EA71C95}" type="presOf" srcId="{D3560997-7E4B-D647-8186-BEB417C6E277}" destId="{4D76EB42-FC45-E646-B7D8-AEA1321E678F}" srcOrd="1" destOrd="0" presId="urn:microsoft.com/office/officeart/2005/8/layout/process1"/>
    <dgm:cxn modelId="{1C839032-65DF-6C40-8314-FBE841B726E8}" srcId="{D5DFD030-E8E9-394D-9E3D-0B4E07EBE080}" destId="{6844A7E5-C0C9-0646-BDEF-1EA205F83C70}" srcOrd="1" destOrd="0" parTransId="{AB5D9C7F-BD6E-D94E-84E3-D65F7BF3AB8B}" sibTransId="{AEC6E1DF-2880-864F-84EB-949A788F29B6}"/>
    <dgm:cxn modelId="{15A99044-C8B9-3345-8731-1A42D7E90F80}" type="presOf" srcId="{D9870103-B61E-3A40-ADB1-2F3C1BA79D21}" destId="{87A295B0-6F5D-7242-8041-0CC242DBA35A}" srcOrd="0" destOrd="0" presId="urn:microsoft.com/office/officeart/2005/8/layout/process1"/>
    <dgm:cxn modelId="{EF022D46-9ED3-EF4F-8C8B-45D80986E431}" type="presOf" srcId="{6844A7E5-C0C9-0646-BDEF-1EA205F83C70}" destId="{09573DD5-AD44-E545-BBB1-894B7A28F868}" srcOrd="0" destOrd="0" presId="urn:microsoft.com/office/officeart/2005/8/layout/process1"/>
    <dgm:cxn modelId="{89FA6066-0DCF-D84C-B3F5-34E3E16D070A}" type="presOf" srcId="{D3560997-7E4B-D647-8186-BEB417C6E277}" destId="{EE269D9F-91C6-384C-8B7B-E55C58220727}" srcOrd="0" destOrd="0" presId="urn:microsoft.com/office/officeart/2005/8/layout/process1"/>
    <dgm:cxn modelId="{E0090D7B-F264-3F4B-AC5D-762567A97E7A}" srcId="{D5DFD030-E8E9-394D-9E3D-0B4E07EBE080}" destId="{E3F01563-40C0-BD46-9AB0-6570C888713B}" srcOrd="0" destOrd="0" parTransId="{6C2DA942-A87F-9740-9873-92173128B679}" sibTransId="{C65577C1-4F9D-F649-91A8-EB3E95CBE381}"/>
    <dgm:cxn modelId="{33A9C68F-5E68-1E48-8769-2F87F14B5A77}" type="presOf" srcId="{64EB6CCA-7AB7-2F4D-91E9-41DB3BAEFF56}" destId="{B4AACE14-D1EE-234C-8299-3A3E3866C7E6}" srcOrd="0" destOrd="0" presId="urn:microsoft.com/office/officeart/2005/8/layout/process1"/>
    <dgm:cxn modelId="{7E5481B5-2D4F-F242-8076-00B3DEE40E0C}" srcId="{D5DFD030-E8E9-394D-9E3D-0B4E07EBE080}" destId="{D9870103-B61E-3A40-ADB1-2F3C1BA79D21}" srcOrd="4" destOrd="0" parTransId="{C8B53030-0C1E-864A-81C5-3E9E85E596A5}" sibTransId="{ECF6DDDD-4983-3943-96EE-06B0A438373D}"/>
    <dgm:cxn modelId="{C1AD40B6-0674-8843-8F8D-8B1011C1490D}" type="presOf" srcId="{137D3B51-1D2C-FB47-870A-5905D22E784E}" destId="{A4840686-1071-A945-9B02-E1352FC56F5C}" srcOrd="1" destOrd="0" presId="urn:microsoft.com/office/officeart/2005/8/layout/process1"/>
    <dgm:cxn modelId="{7564F7B6-A21F-2F4E-82EE-FC985B474DDA}" type="presOf" srcId="{AEC6E1DF-2880-864F-84EB-949A788F29B6}" destId="{7C2BC686-E3F5-1E43-B29D-9CE7DCB65A03}" srcOrd="1" destOrd="0" presId="urn:microsoft.com/office/officeart/2005/8/layout/process1"/>
    <dgm:cxn modelId="{D41C57C8-9FA8-0E43-A87C-05A63CD05BE1}" type="presOf" srcId="{AEC6E1DF-2880-864F-84EB-949A788F29B6}" destId="{5B87ED25-1454-934C-841C-4EE536D3BED6}" srcOrd="0" destOrd="0" presId="urn:microsoft.com/office/officeart/2005/8/layout/process1"/>
    <dgm:cxn modelId="{295923D6-42B9-DF43-84CE-B63FB561AED0}" srcId="{D5DFD030-E8E9-394D-9E3D-0B4E07EBE080}" destId="{64EB6CCA-7AB7-2F4D-91E9-41DB3BAEFF56}" srcOrd="3" destOrd="0" parTransId="{FDB16586-F1CA-8D47-980E-729B0FBF1068}" sibTransId="{137D3B51-1D2C-FB47-870A-5905D22E784E}"/>
    <dgm:cxn modelId="{ABFFEDDA-4E5A-284E-B984-44FCBC038602}" type="presOf" srcId="{C65577C1-4F9D-F649-91A8-EB3E95CBE381}" destId="{669DDCCA-3E6A-7F4D-B303-58D573355D57}" srcOrd="1" destOrd="0" presId="urn:microsoft.com/office/officeart/2005/8/layout/process1"/>
    <dgm:cxn modelId="{729C3EDB-4491-5C47-A903-33D76885CE3C}" type="presOf" srcId="{C65577C1-4F9D-F649-91A8-EB3E95CBE381}" destId="{9712A0F1-7CAA-C046-8730-A2CEB124D10D}" srcOrd="0" destOrd="0" presId="urn:microsoft.com/office/officeart/2005/8/layout/process1"/>
    <dgm:cxn modelId="{3A6754FB-421F-FB4B-A0CB-45376044D1D3}" type="presOf" srcId="{D5DFD030-E8E9-394D-9E3D-0B4E07EBE080}" destId="{38D21585-B117-1445-A077-D56D78C08B00}" srcOrd="0" destOrd="0" presId="urn:microsoft.com/office/officeart/2005/8/layout/process1"/>
    <dgm:cxn modelId="{9B0D3BBE-8633-6240-9407-B8227FC6B115}" type="presParOf" srcId="{38D21585-B117-1445-A077-D56D78C08B00}" destId="{3470D24F-5EF9-D346-A2D3-BC6C58C30F10}" srcOrd="0" destOrd="0" presId="urn:microsoft.com/office/officeart/2005/8/layout/process1"/>
    <dgm:cxn modelId="{6AD79732-FC0A-0C4B-A2E2-DC19BB69ECAC}" type="presParOf" srcId="{38D21585-B117-1445-A077-D56D78C08B00}" destId="{9712A0F1-7CAA-C046-8730-A2CEB124D10D}" srcOrd="1" destOrd="0" presId="urn:microsoft.com/office/officeart/2005/8/layout/process1"/>
    <dgm:cxn modelId="{F313913F-B0F8-9943-A330-16ED85453446}" type="presParOf" srcId="{9712A0F1-7CAA-C046-8730-A2CEB124D10D}" destId="{669DDCCA-3E6A-7F4D-B303-58D573355D57}" srcOrd="0" destOrd="0" presId="urn:microsoft.com/office/officeart/2005/8/layout/process1"/>
    <dgm:cxn modelId="{B63081E2-63DB-1D4E-9903-4F524C74ABA9}" type="presParOf" srcId="{38D21585-B117-1445-A077-D56D78C08B00}" destId="{09573DD5-AD44-E545-BBB1-894B7A28F868}" srcOrd="2" destOrd="0" presId="urn:microsoft.com/office/officeart/2005/8/layout/process1"/>
    <dgm:cxn modelId="{662724F5-8FB9-B142-95CD-9B779D152A8D}" type="presParOf" srcId="{38D21585-B117-1445-A077-D56D78C08B00}" destId="{5B87ED25-1454-934C-841C-4EE536D3BED6}" srcOrd="3" destOrd="0" presId="urn:microsoft.com/office/officeart/2005/8/layout/process1"/>
    <dgm:cxn modelId="{9D8DE6E9-B01A-1B4D-A37C-28BC5F926604}" type="presParOf" srcId="{5B87ED25-1454-934C-841C-4EE536D3BED6}" destId="{7C2BC686-E3F5-1E43-B29D-9CE7DCB65A03}" srcOrd="0" destOrd="0" presId="urn:microsoft.com/office/officeart/2005/8/layout/process1"/>
    <dgm:cxn modelId="{56BE2AFC-8090-A740-9E49-843D6C59CD1E}" type="presParOf" srcId="{38D21585-B117-1445-A077-D56D78C08B00}" destId="{2B982E60-2AA6-E047-A1A7-B6C369585EDD}" srcOrd="4" destOrd="0" presId="urn:microsoft.com/office/officeart/2005/8/layout/process1"/>
    <dgm:cxn modelId="{0508BC8E-9604-0F41-BFA8-AE9F3B8E0374}" type="presParOf" srcId="{38D21585-B117-1445-A077-D56D78C08B00}" destId="{EE269D9F-91C6-384C-8B7B-E55C58220727}" srcOrd="5" destOrd="0" presId="urn:microsoft.com/office/officeart/2005/8/layout/process1"/>
    <dgm:cxn modelId="{663ABE65-472F-7345-A260-816F3752D29C}" type="presParOf" srcId="{EE269D9F-91C6-384C-8B7B-E55C58220727}" destId="{4D76EB42-FC45-E646-B7D8-AEA1321E678F}" srcOrd="0" destOrd="0" presId="urn:microsoft.com/office/officeart/2005/8/layout/process1"/>
    <dgm:cxn modelId="{BFAF7694-F7EE-E640-BEC1-ABC71EAB53BB}" type="presParOf" srcId="{38D21585-B117-1445-A077-D56D78C08B00}" destId="{B4AACE14-D1EE-234C-8299-3A3E3866C7E6}" srcOrd="6" destOrd="0" presId="urn:microsoft.com/office/officeart/2005/8/layout/process1"/>
    <dgm:cxn modelId="{C97C5CBA-E954-2047-8895-9726E9E830B3}" type="presParOf" srcId="{38D21585-B117-1445-A077-D56D78C08B00}" destId="{576BF5FD-C5F1-514C-9866-766F7703641E}" srcOrd="7" destOrd="0" presId="urn:microsoft.com/office/officeart/2005/8/layout/process1"/>
    <dgm:cxn modelId="{334549BC-CB55-1347-AF63-6147D4100782}" type="presParOf" srcId="{576BF5FD-C5F1-514C-9866-766F7703641E}" destId="{A4840686-1071-A945-9B02-E1352FC56F5C}" srcOrd="0" destOrd="0" presId="urn:microsoft.com/office/officeart/2005/8/layout/process1"/>
    <dgm:cxn modelId="{1917504F-1BF2-6B4F-97A4-6B6B5498B60F}" type="presParOf" srcId="{38D21585-B117-1445-A077-D56D78C08B00}" destId="{87A295B0-6F5D-7242-8041-0CC242DBA35A}"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FDCEDE-5E0B-4D8A-BA42-7F5013E53248}" type="doc">
      <dgm:prSet loTypeId="urn:microsoft.com/office/officeart/2005/8/layout/process1" loCatId="process" qsTypeId="urn:microsoft.com/office/officeart/2005/8/quickstyle/simple5" qsCatId="simple" csTypeId="urn:microsoft.com/office/officeart/2005/8/colors/accent1_2" csCatId="accent1" phldr="1"/>
      <dgm:spPr/>
    </dgm:pt>
    <dgm:pt modelId="{9BFA8EAE-8557-47C7-84C7-9A89C043BE93}">
      <dgm:prSet phldrT="[Text]" phldr="0"/>
      <dgm:spPr/>
      <dgm:t>
        <a:bodyPr/>
        <a:lstStyle/>
        <a:p>
          <a:pPr rtl="0"/>
          <a:r>
            <a:rPr lang="en-US">
              <a:latin typeface="Calibri" panose="020F0502020204030204"/>
            </a:rPr>
            <a:t> x0, x1, y0, y1, flux</a:t>
          </a:r>
          <a:endParaRPr lang="en-US"/>
        </a:p>
      </dgm:t>
    </dgm:pt>
    <dgm:pt modelId="{75316BED-B601-4980-9D6F-073278F1E143}" type="parTrans" cxnId="{9F1CE31D-840F-48E3-A830-5925FAEE33AA}">
      <dgm:prSet/>
      <dgm:spPr/>
    </dgm:pt>
    <dgm:pt modelId="{6F1D7962-D6B4-4070-A1DE-CD9332F46D34}" type="sibTrans" cxnId="{9F1CE31D-840F-48E3-A830-5925FAEE33AA}">
      <dgm:prSet/>
      <dgm:spPr/>
      <dgm:t>
        <a:bodyPr/>
        <a:lstStyle/>
        <a:p>
          <a:endParaRPr lang="en-US"/>
        </a:p>
      </dgm:t>
    </dgm:pt>
    <dgm:pt modelId="{380B9B4A-DD53-43CB-9F24-033F04027796}">
      <dgm:prSet phldrT="[Text]" phldr="0"/>
      <dgm:spPr/>
      <dgm:t>
        <a:bodyPr/>
        <a:lstStyle/>
        <a:p>
          <a:pPr rtl="0"/>
          <a:r>
            <a:rPr lang="en-US">
              <a:latin typeface="Calibri" panose="020F0502020204030204"/>
            </a:rPr>
            <a:t>  </a:t>
          </a:r>
          <a:r>
            <a:rPr lang="en-US" b="1" u="sng">
              <a:latin typeface="Calibri" panose="020F0502020204030204"/>
            </a:rPr>
            <a:t>Detection</a:t>
          </a:r>
          <a:r>
            <a:rPr lang="en-US">
              <a:latin typeface="Calibri" panose="020F0502020204030204"/>
            </a:rPr>
            <a:t> scoring</a:t>
          </a:r>
          <a:endParaRPr lang="en-US"/>
        </a:p>
      </dgm:t>
    </dgm:pt>
    <dgm:pt modelId="{7F644F9D-B05A-44B8-ACDC-D3581D076C14}" type="parTrans" cxnId="{9F2DE66C-AF41-486B-8FD4-C61A91DC7494}">
      <dgm:prSet/>
      <dgm:spPr/>
    </dgm:pt>
    <dgm:pt modelId="{2CB7AD97-3E73-4E61-80DC-5A0C4859958A}" type="sibTrans" cxnId="{9F2DE66C-AF41-486B-8FD4-C61A91DC7494}">
      <dgm:prSet/>
      <dgm:spPr/>
      <dgm:t>
        <a:bodyPr/>
        <a:lstStyle/>
        <a:p>
          <a:endParaRPr lang="en-US"/>
        </a:p>
      </dgm:t>
    </dgm:pt>
    <dgm:pt modelId="{6D090A82-2085-440E-8BE8-F3123D831042}">
      <dgm:prSet phldrT="[Text]" phldr="0"/>
      <dgm:spPr/>
      <dgm:t>
        <a:bodyPr/>
        <a:lstStyle/>
        <a:p>
          <a:pPr rtl="0"/>
          <a:r>
            <a:rPr lang="en-US" b="0" u="none">
              <a:latin typeface="Calibri" panose="020F0502020204030204"/>
            </a:rPr>
            <a:t> Tests ability to locate target in </a:t>
          </a:r>
          <a:r>
            <a:rPr lang="en-US" b="1" u="sng">
              <a:latin typeface="Calibri" panose="020F0502020204030204"/>
            </a:rPr>
            <a:t>image</a:t>
          </a:r>
          <a:endParaRPr lang="en-US" b="1" u="sng"/>
        </a:p>
      </dgm:t>
    </dgm:pt>
    <dgm:pt modelId="{9F202701-85A6-461F-9FDD-71128A4E0393}" type="parTrans" cxnId="{BFC41F47-9CE5-43FD-AB85-06DE44A2F747}">
      <dgm:prSet/>
      <dgm:spPr/>
    </dgm:pt>
    <dgm:pt modelId="{9F63BD8F-BD85-4DE9-A6A8-B8C0C5924C27}" type="sibTrans" cxnId="{BFC41F47-9CE5-43FD-AB85-06DE44A2F747}">
      <dgm:prSet/>
      <dgm:spPr/>
    </dgm:pt>
    <dgm:pt modelId="{FE46B7D3-77B4-4A80-B071-19F6209AED10}" type="pres">
      <dgm:prSet presAssocID="{5CFDCEDE-5E0B-4D8A-BA42-7F5013E53248}" presName="Name0" presStyleCnt="0">
        <dgm:presLayoutVars>
          <dgm:dir/>
          <dgm:resizeHandles val="exact"/>
        </dgm:presLayoutVars>
      </dgm:prSet>
      <dgm:spPr/>
    </dgm:pt>
    <dgm:pt modelId="{43961D79-9E3F-4706-9D5C-FBEE4CE28AEE}" type="pres">
      <dgm:prSet presAssocID="{9BFA8EAE-8557-47C7-84C7-9A89C043BE93}" presName="node" presStyleLbl="node1" presStyleIdx="0" presStyleCnt="3">
        <dgm:presLayoutVars>
          <dgm:bulletEnabled val="1"/>
        </dgm:presLayoutVars>
      </dgm:prSet>
      <dgm:spPr/>
    </dgm:pt>
    <dgm:pt modelId="{C8A9EF7F-8F8E-4530-A0CF-4436B0F1B094}" type="pres">
      <dgm:prSet presAssocID="{6F1D7962-D6B4-4070-A1DE-CD9332F46D34}" presName="sibTrans" presStyleLbl="sibTrans2D1" presStyleIdx="0" presStyleCnt="2"/>
      <dgm:spPr/>
    </dgm:pt>
    <dgm:pt modelId="{D34C9B38-C8D6-4816-9A80-19D1349F0BD5}" type="pres">
      <dgm:prSet presAssocID="{6F1D7962-D6B4-4070-A1DE-CD9332F46D34}" presName="connectorText" presStyleLbl="sibTrans2D1" presStyleIdx="0" presStyleCnt="2"/>
      <dgm:spPr/>
    </dgm:pt>
    <dgm:pt modelId="{6A32F2CB-C83B-4F68-A4C7-84195556ABD7}" type="pres">
      <dgm:prSet presAssocID="{380B9B4A-DD53-43CB-9F24-033F04027796}" presName="node" presStyleLbl="node1" presStyleIdx="1" presStyleCnt="3">
        <dgm:presLayoutVars>
          <dgm:bulletEnabled val="1"/>
        </dgm:presLayoutVars>
      </dgm:prSet>
      <dgm:spPr/>
    </dgm:pt>
    <dgm:pt modelId="{46249E57-B936-4E89-905F-4ABB8A1EB3D8}" type="pres">
      <dgm:prSet presAssocID="{2CB7AD97-3E73-4E61-80DC-5A0C4859958A}" presName="sibTrans" presStyleLbl="sibTrans2D1" presStyleIdx="1" presStyleCnt="2"/>
      <dgm:spPr/>
    </dgm:pt>
    <dgm:pt modelId="{C78D0278-DB60-42D9-B1BC-7290961DA8A5}" type="pres">
      <dgm:prSet presAssocID="{2CB7AD97-3E73-4E61-80DC-5A0C4859958A}" presName="connectorText" presStyleLbl="sibTrans2D1" presStyleIdx="1" presStyleCnt="2"/>
      <dgm:spPr/>
    </dgm:pt>
    <dgm:pt modelId="{BEEB33CC-1928-4CC0-9518-5AFD483D4F7F}" type="pres">
      <dgm:prSet presAssocID="{6D090A82-2085-440E-8BE8-F3123D831042}" presName="node" presStyleLbl="node1" presStyleIdx="2" presStyleCnt="3">
        <dgm:presLayoutVars>
          <dgm:bulletEnabled val="1"/>
        </dgm:presLayoutVars>
      </dgm:prSet>
      <dgm:spPr/>
    </dgm:pt>
  </dgm:ptLst>
  <dgm:cxnLst>
    <dgm:cxn modelId="{9F1CE31D-840F-48E3-A830-5925FAEE33AA}" srcId="{5CFDCEDE-5E0B-4D8A-BA42-7F5013E53248}" destId="{9BFA8EAE-8557-47C7-84C7-9A89C043BE93}" srcOrd="0" destOrd="0" parTransId="{75316BED-B601-4980-9D6F-073278F1E143}" sibTransId="{6F1D7962-D6B4-4070-A1DE-CD9332F46D34}"/>
    <dgm:cxn modelId="{F5F26731-B458-4747-8482-47BEB292B3B3}" type="presOf" srcId="{2CB7AD97-3E73-4E61-80DC-5A0C4859958A}" destId="{46249E57-B936-4E89-905F-4ABB8A1EB3D8}" srcOrd="0" destOrd="0" presId="urn:microsoft.com/office/officeart/2005/8/layout/process1"/>
    <dgm:cxn modelId="{BFC41F47-9CE5-43FD-AB85-06DE44A2F747}" srcId="{5CFDCEDE-5E0B-4D8A-BA42-7F5013E53248}" destId="{6D090A82-2085-440E-8BE8-F3123D831042}" srcOrd="2" destOrd="0" parTransId="{9F202701-85A6-461F-9FDD-71128A4E0393}" sibTransId="{9F63BD8F-BD85-4DE9-A6A8-B8C0C5924C27}"/>
    <dgm:cxn modelId="{9F2DE66C-AF41-486B-8FD4-C61A91DC7494}" srcId="{5CFDCEDE-5E0B-4D8A-BA42-7F5013E53248}" destId="{380B9B4A-DD53-43CB-9F24-033F04027796}" srcOrd="1" destOrd="0" parTransId="{7F644F9D-B05A-44B8-ACDC-D3581D076C14}" sibTransId="{2CB7AD97-3E73-4E61-80DC-5A0C4859958A}"/>
    <dgm:cxn modelId="{0736F658-6540-47D8-AB46-35879F0B2CBC}" type="presOf" srcId="{6D090A82-2085-440E-8BE8-F3123D831042}" destId="{BEEB33CC-1928-4CC0-9518-5AFD483D4F7F}" srcOrd="0" destOrd="0" presId="urn:microsoft.com/office/officeart/2005/8/layout/process1"/>
    <dgm:cxn modelId="{EABBF57E-3A0A-42F3-8317-B7037C9D462E}" type="presOf" srcId="{2CB7AD97-3E73-4E61-80DC-5A0C4859958A}" destId="{C78D0278-DB60-42D9-B1BC-7290961DA8A5}" srcOrd="1" destOrd="0" presId="urn:microsoft.com/office/officeart/2005/8/layout/process1"/>
    <dgm:cxn modelId="{B9BCDD8C-014A-4C3C-A0C6-B73EA8767CE1}" type="presOf" srcId="{6F1D7962-D6B4-4070-A1DE-CD9332F46D34}" destId="{D34C9B38-C8D6-4816-9A80-19D1349F0BD5}" srcOrd="1" destOrd="0" presId="urn:microsoft.com/office/officeart/2005/8/layout/process1"/>
    <dgm:cxn modelId="{879687D1-08EA-4B49-AFD0-DD22959EE6F6}" type="presOf" srcId="{380B9B4A-DD53-43CB-9F24-033F04027796}" destId="{6A32F2CB-C83B-4F68-A4C7-84195556ABD7}" srcOrd="0" destOrd="0" presId="urn:microsoft.com/office/officeart/2005/8/layout/process1"/>
    <dgm:cxn modelId="{608676D8-7126-4690-98D0-3E619888E8C6}" type="presOf" srcId="{5CFDCEDE-5E0B-4D8A-BA42-7F5013E53248}" destId="{FE46B7D3-77B4-4A80-B071-19F6209AED10}" srcOrd="0" destOrd="0" presId="urn:microsoft.com/office/officeart/2005/8/layout/process1"/>
    <dgm:cxn modelId="{32BBAEED-1B6F-4BB9-885D-73067DF14B05}" type="presOf" srcId="{9BFA8EAE-8557-47C7-84C7-9A89C043BE93}" destId="{43961D79-9E3F-4706-9D5C-FBEE4CE28AEE}" srcOrd="0" destOrd="0" presId="urn:microsoft.com/office/officeart/2005/8/layout/process1"/>
    <dgm:cxn modelId="{E113D3F9-029F-4BF8-ACB7-82B36DF743C7}" type="presOf" srcId="{6F1D7962-D6B4-4070-A1DE-CD9332F46D34}" destId="{C8A9EF7F-8F8E-4530-A0CF-4436B0F1B094}" srcOrd="0" destOrd="0" presId="urn:microsoft.com/office/officeart/2005/8/layout/process1"/>
    <dgm:cxn modelId="{500F0738-AFDF-4B8D-8671-2B590F841734}" type="presParOf" srcId="{FE46B7D3-77B4-4A80-B071-19F6209AED10}" destId="{43961D79-9E3F-4706-9D5C-FBEE4CE28AEE}" srcOrd="0" destOrd="0" presId="urn:microsoft.com/office/officeart/2005/8/layout/process1"/>
    <dgm:cxn modelId="{075319DF-BE12-47AF-890C-26711C107FDB}" type="presParOf" srcId="{FE46B7D3-77B4-4A80-B071-19F6209AED10}" destId="{C8A9EF7F-8F8E-4530-A0CF-4436B0F1B094}" srcOrd="1" destOrd="0" presId="urn:microsoft.com/office/officeart/2005/8/layout/process1"/>
    <dgm:cxn modelId="{7ED62B80-15CE-455B-AE67-16594F3F41F6}" type="presParOf" srcId="{C8A9EF7F-8F8E-4530-A0CF-4436B0F1B094}" destId="{D34C9B38-C8D6-4816-9A80-19D1349F0BD5}" srcOrd="0" destOrd="0" presId="urn:microsoft.com/office/officeart/2005/8/layout/process1"/>
    <dgm:cxn modelId="{BFCEECEC-6625-4608-A3CE-20D4D697643B}" type="presParOf" srcId="{FE46B7D3-77B4-4A80-B071-19F6209AED10}" destId="{6A32F2CB-C83B-4F68-A4C7-84195556ABD7}" srcOrd="2" destOrd="0" presId="urn:microsoft.com/office/officeart/2005/8/layout/process1"/>
    <dgm:cxn modelId="{D630546A-F85A-4EDB-B547-6B7E39EC780E}" type="presParOf" srcId="{FE46B7D3-77B4-4A80-B071-19F6209AED10}" destId="{46249E57-B936-4E89-905F-4ABB8A1EB3D8}" srcOrd="3" destOrd="0" presId="urn:microsoft.com/office/officeart/2005/8/layout/process1"/>
    <dgm:cxn modelId="{B44CDEFB-3EE9-4BB4-8D43-EE8C42186E75}" type="presParOf" srcId="{46249E57-B936-4E89-905F-4ABB8A1EB3D8}" destId="{C78D0278-DB60-42D9-B1BC-7290961DA8A5}" srcOrd="0" destOrd="0" presId="urn:microsoft.com/office/officeart/2005/8/layout/process1"/>
    <dgm:cxn modelId="{3F462AEA-2DB7-4E03-A447-C0A0C06C5AC0}" type="presParOf" srcId="{FE46B7D3-77B4-4A80-B071-19F6209AED10}" destId="{BEEB33CC-1928-4CC0-9518-5AFD483D4F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FDCEDE-5E0B-4D8A-BA42-7F5013E53248}" type="doc">
      <dgm:prSet loTypeId="urn:microsoft.com/office/officeart/2005/8/layout/process1" loCatId="process" qsTypeId="urn:microsoft.com/office/officeart/2005/8/quickstyle/simple5" qsCatId="simple" csTypeId="urn:microsoft.com/office/officeart/2005/8/colors/accent1_2" csCatId="accent1" phldr="1"/>
      <dgm:spPr/>
    </dgm:pt>
    <dgm:pt modelId="{9BFA8EAE-8557-47C7-84C7-9A89C043BE93}">
      <dgm:prSet phldrT="[Text]" phldr="0"/>
      <dgm:spPr/>
      <dgm:t>
        <a:bodyPr/>
        <a:lstStyle/>
        <a:p>
          <a:pPr rtl="0"/>
          <a:r>
            <a:rPr lang="en-US">
              <a:latin typeface="Calibri" panose="020F0502020204030204"/>
            </a:rPr>
            <a:t> ra0, ra1, dec0, dec1, mag</a:t>
          </a:r>
          <a:endParaRPr lang="en-US"/>
        </a:p>
      </dgm:t>
    </dgm:pt>
    <dgm:pt modelId="{75316BED-B601-4980-9D6F-073278F1E143}" type="parTrans" cxnId="{9F1CE31D-840F-48E3-A830-5925FAEE33AA}">
      <dgm:prSet/>
      <dgm:spPr/>
    </dgm:pt>
    <dgm:pt modelId="{6F1D7962-D6B4-4070-A1DE-CD9332F46D34}" type="sibTrans" cxnId="{9F1CE31D-840F-48E3-A830-5925FAEE33AA}">
      <dgm:prSet/>
      <dgm:spPr/>
      <dgm:t>
        <a:bodyPr/>
        <a:lstStyle/>
        <a:p>
          <a:endParaRPr lang="en-US"/>
        </a:p>
      </dgm:t>
    </dgm:pt>
    <dgm:pt modelId="{380B9B4A-DD53-43CB-9F24-033F04027796}">
      <dgm:prSet phldrT="[Text]" phldr="0"/>
      <dgm:spPr/>
      <dgm:t>
        <a:bodyPr/>
        <a:lstStyle/>
        <a:p>
          <a:pPr rtl="0"/>
          <a:r>
            <a:rPr lang="en-US">
              <a:latin typeface="Calibri" panose="020F0502020204030204"/>
            </a:rPr>
            <a:t>  </a:t>
          </a:r>
          <a:r>
            <a:rPr lang="en-US" b="1" u="sng">
              <a:latin typeface="Calibri" panose="020F0502020204030204"/>
            </a:rPr>
            <a:t>Calibration</a:t>
          </a:r>
          <a:r>
            <a:rPr lang="en-US">
              <a:latin typeface="Calibri" panose="020F0502020204030204"/>
            </a:rPr>
            <a:t> scoring</a:t>
          </a:r>
          <a:endParaRPr lang="en-US"/>
        </a:p>
      </dgm:t>
    </dgm:pt>
    <dgm:pt modelId="{7F644F9D-B05A-44B8-ACDC-D3581D076C14}" type="parTrans" cxnId="{9F2DE66C-AF41-486B-8FD4-C61A91DC7494}">
      <dgm:prSet/>
      <dgm:spPr/>
    </dgm:pt>
    <dgm:pt modelId="{2CB7AD97-3E73-4E61-80DC-5A0C4859958A}" type="sibTrans" cxnId="{9F2DE66C-AF41-486B-8FD4-C61A91DC7494}">
      <dgm:prSet/>
      <dgm:spPr/>
      <dgm:t>
        <a:bodyPr/>
        <a:lstStyle/>
        <a:p>
          <a:endParaRPr lang="en-US"/>
        </a:p>
      </dgm:t>
    </dgm:pt>
    <dgm:pt modelId="{6D090A82-2085-440E-8BE8-F3123D831042}">
      <dgm:prSet phldrT="[Text]" phldr="0"/>
      <dgm:spPr/>
      <dgm:t>
        <a:bodyPr/>
        <a:lstStyle/>
        <a:p>
          <a:pPr rtl="0"/>
          <a:r>
            <a:rPr lang="en-US">
              <a:latin typeface="Calibri" panose="020F0502020204030204"/>
            </a:rPr>
            <a:t> </a:t>
          </a:r>
          <a:r>
            <a:rPr lang="en-US"/>
            <a:t>Tests ability to transform detection into</a:t>
          </a:r>
          <a:r>
            <a:rPr lang="en-US">
              <a:latin typeface="Calibri" panose="020F0502020204030204"/>
            </a:rPr>
            <a:t> </a:t>
          </a:r>
          <a:r>
            <a:rPr lang="en-US" b="1" u="sng">
              <a:latin typeface="Calibri" panose="020F0502020204030204"/>
            </a:rPr>
            <a:t>sky</a:t>
          </a:r>
          <a:r>
            <a:rPr lang="en-US"/>
            <a:t> quantities</a:t>
          </a:r>
        </a:p>
      </dgm:t>
    </dgm:pt>
    <dgm:pt modelId="{9F202701-85A6-461F-9FDD-71128A4E0393}" type="parTrans" cxnId="{BFC41F47-9CE5-43FD-AB85-06DE44A2F747}">
      <dgm:prSet/>
      <dgm:spPr/>
    </dgm:pt>
    <dgm:pt modelId="{9F63BD8F-BD85-4DE9-A6A8-B8C0C5924C27}" type="sibTrans" cxnId="{BFC41F47-9CE5-43FD-AB85-06DE44A2F747}">
      <dgm:prSet/>
      <dgm:spPr/>
    </dgm:pt>
    <dgm:pt modelId="{FE46B7D3-77B4-4A80-B071-19F6209AED10}" type="pres">
      <dgm:prSet presAssocID="{5CFDCEDE-5E0B-4D8A-BA42-7F5013E53248}" presName="Name0" presStyleCnt="0">
        <dgm:presLayoutVars>
          <dgm:dir/>
          <dgm:resizeHandles val="exact"/>
        </dgm:presLayoutVars>
      </dgm:prSet>
      <dgm:spPr/>
    </dgm:pt>
    <dgm:pt modelId="{43961D79-9E3F-4706-9D5C-FBEE4CE28AEE}" type="pres">
      <dgm:prSet presAssocID="{9BFA8EAE-8557-47C7-84C7-9A89C043BE93}" presName="node" presStyleLbl="node1" presStyleIdx="0" presStyleCnt="3">
        <dgm:presLayoutVars>
          <dgm:bulletEnabled val="1"/>
        </dgm:presLayoutVars>
      </dgm:prSet>
      <dgm:spPr/>
    </dgm:pt>
    <dgm:pt modelId="{C8A9EF7F-8F8E-4530-A0CF-4436B0F1B094}" type="pres">
      <dgm:prSet presAssocID="{6F1D7962-D6B4-4070-A1DE-CD9332F46D34}" presName="sibTrans" presStyleLbl="sibTrans2D1" presStyleIdx="0" presStyleCnt="2"/>
      <dgm:spPr/>
    </dgm:pt>
    <dgm:pt modelId="{D34C9B38-C8D6-4816-9A80-19D1349F0BD5}" type="pres">
      <dgm:prSet presAssocID="{6F1D7962-D6B4-4070-A1DE-CD9332F46D34}" presName="connectorText" presStyleLbl="sibTrans2D1" presStyleIdx="0" presStyleCnt="2"/>
      <dgm:spPr/>
    </dgm:pt>
    <dgm:pt modelId="{6A32F2CB-C83B-4F68-A4C7-84195556ABD7}" type="pres">
      <dgm:prSet presAssocID="{380B9B4A-DD53-43CB-9F24-033F04027796}" presName="node" presStyleLbl="node1" presStyleIdx="1" presStyleCnt="3">
        <dgm:presLayoutVars>
          <dgm:bulletEnabled val="1"/>
        </dgm:presLayoutVars>
      </dgm:prSet>
      <dgm:spPr/>
    </dgm:pt>
    <dgm:pt modelId="{46249E57-B936-4E89-905F-4ABB8A1EB3D8}" type="pres">
      <dgm:prSet presAssocID="{2CB7AD97-3E73-4E61-80DC-5A0C4859958A}" presName="sibTrans" presStyleLbl="sibTrans2D1" presStyleIdx="1" presStyleCnt="2"/>
      <dgm:spPr/>
    </dgm:pt>
    <dgm:pt modelId="{C78D0278-DB60-42D9-B1BC-7290961DA8A5}" type="pres">
      <dgm:prSet presAssocID="{2CB7AD97-3E73-4E61-80DC-5A0C4859958A}" presName="connectorText" presStyleLbl="sibTrans2D1" presStyleIdx="1" presStyleCnt="2"/>
      <dgm:spPr/>
    </dgm:pt>
    <dgm:pt modelId="{BEEB33CC-1928-4CC0-9518-5AFD483D4F7F}" type="pres">
      <dgm:prSet presAssocID="{6D090A82-2085-440E-8BE8-F3123D831042}" presName="node" presStyleLbl="node1" presStyleIdx="2" presStyleCnt="3">
        <dgm:presLayoutVars>
          <dgm:bulletEnabled val="1"/>
        </dgm:presLayoutVars>
      </dgm:prSet>
      <dgm:spPr/>
    </dgm:pt>
  </dgm:ptLst>
  <dgm:cxnLst>
    <dgm:cxn modelId="{9F1CE31D-840F-48E3-A830-5925FAEE33AA}" srcId="{5CFDCEDE-5E0B-4D8A-BA42-7F5013E53248}" destId="{9BFA8EAE-8557-47C7-84C7-9A89C043BE93}" srcOrd="0" destOrd="0" parTransId="{75316BED-B601-4980-9D6F-073278F1E143}" sibTransId="{6F1D7962-D6B4-4070-A1DE-CD9332F46D34}"/>
    <dgm:cxn modelId="{F5F26731-B458-4747-8482-47BEB292B3B3}" type="presOf" srcId="{2CB7AD97-3E73-4E61-80DC-5A0C4859958A}" destId="{46249E57-B936-4E89-905F-4ABB8A1EB3D8}" srcOrd="0" destOrd="0" presId="urn:microsoft.com/office/officeart/2005/8/layout/process1"/>
    <dgm:cxn modelId="{BFC41F47-9CE5-43FD-AB85-06DE44A2F747}" srcId="{5CFDCEDE-5E0B-4D8A-BA42-7F5013E53248}" destId="{6D090A82-2085-440E-8BE8-F3123D831042}" srcOrd="2" destOrd="0" parTransId="{9F202701-85A6-461F-9FDD-71128A4E0393}" sibTransId="{9F63BD8F-BD85-4DE9-A6A8-B8C0C5924C27}"/>
    <dgm:cxn modelId="{9F2DE66C-AF41-486B-8FD4-C61A91DC7494}" srcId="{5CFDCEDE-5E0B-4D8A-BA42-7F5013E53248}" destId="{380B9B4A-DD53-43CB-9F24-033F04027796}" srcOrd="1" destOrd="0" parTransId="{7F644F9D-B05A-44B8-ACDC-D3581D076C14}" sibTransId="{2CB7AD97-3E73-4E61-80DC-5A0C4859958A}"/>
    <dgm:cxn modelId="{0736F658-6540-47D8-AB46-35879F0B2CBC}" type="presOf" srcId="{6D090A82-2085-440E-8BE8-F3123D831042}" destId="{BEEB33CC-1928-4CC0-9518-5AFD483D4F7F}" srcOrd="0" destOrd="0" presId="urn:microsoft.com/office/officeart/2005/8/layout/process1"/>
    <dgm:cxn modelId="{EABBF57E-3A0A-42F3-8317-B7037C9D462E}" type="presOf" srcId="{2CB7AD97-3E73-4E61-80DC-5A0C4859958A}" destId="{C78D0278-DB60-42D9-B1BC-7290961DA8A5}" srcOrd="1" destOrd="0" presId="urn:microsoft.com/office/officeart/2005/8/layout/process1"/>
    <dgm:cxn modelId="{B9BCDD8C-014A-4C3C-A0C6-B73EA8767CE1}" type="presOf" srcId="{6F1D7962-D6B4-4070-A1DE-CD9332F46D34}" destId="{D34C9B38-C8D6-4816-9A80-19D1349F0BD5}" srcOrd="1" destOrd="0" presId="urn:microsoft.com/office/officeart/2005/8/layout/process1"/>
    <dgm:cxn modelId="{879687D1-08EA-4B49-AFD0-DD22959EE6F6}" type="presOf" srcId="{380B9B4A-DD53-43CB-9F24-033F04027796}" destId="{6A32F2CB-C83B-4F68-A4C7-84195556ABD7}" srcOrd="0" destOrd="0" presId="urn:microsoft.com/office/officeart/2005/8/layout/process1"/>
    <dgm:cxn modelId="{608676D8-7126-4690-98D0-3E619888E8C6}" type="presOf" srcId="{5CFDCEDE-5E0B-4D8A-BA42-7F5013E53248}" destId="{FE46B7D3-77B4-4A80-B071-19F6209AED10}" srcOrd="0" destOrd="0" presId="urn:microsoft.com/office/officeart/2005/8/layout/process1"/>
    <dgm:cxn modelId="{32BBAEED-1B6F-4BB9-885D-73067DF14B05}" type="presOf" srcId="{9BFA8EAE-8557-47C7-84C7-9A89C043BE93}" destId="{43961D79-9E3F-4706-9D5C-FBEE4CE28AEE}" srcOrd="0" destOrd="0" presId="urn:microsoft.com/office/officeart/2005/8/layout/process1"/>
    <dgm:cxn modelId="{E113D3F9-029F-4BF8-ACB7-82B36DF743C7}" type="presOf" srcId="{6F1D7962-D6B4-4070-A1DE-CD9332F46D34}" destId="{C8A9EF7F-8F8E-4530-A0CF-4436B0F1B094}" srcOrd="0" destOrd="0" presId="urn:microsoft.com/office/officeart/2005/8/layout/process1"/>
    <dgm:cxn modelId="{500F0738-AFDF-4B8D-8671-2B590F841734}" type="presParOf" srcId="{FE46B7D3-77B4-4A80-B071-19F6209AED10}" destId="{43961D79-9E3F-4706-9D5C-FBEE4CE28AEE}" srcOrd="0" destOrd="0" presId="urn:microsoft.com/office/officeart/2005/8/layout/process1"/>
    <dgm:cxn modelId="{075319DF-BE12-47AF-890C-26711C107FDB}" type="presParOf" srcId="{FE46B7D3-77B4-4A80-B071-19F6209AED10}" destId="{C8A9EF7F-8F8E-4530-A0CF-4436B0F1B094}" srcOrd="1" destOrd="0" presId="urn:microsoft.com/office/officeart/2005/8/layout/process1"/>
    <dgm:cxn modelId="{7ED62B80-15CE-455B-AE67-16594F3F41F6}" type="presParOf" srcId="{C8A9EF7F-8F8E-4530-A0CF-4436B0F1B094}" destId="{D34C9B38-C8D6-4816-9A80-19D1349F0BD5}" srcOrd="0" destOrd="0" presId="urn:microsoft.com/office/officeart/2005/8/layout/process1"/>
    <dgm:cxn modelId="{BFCEECEC-6625-4608-A3CE-20D4D697643B}" type="presParOf" srcId="{FE46B7D3-77B4-4A80-B071-19F6209AED10}" destId="{6A32F2CB-C83B-4F68-A4C7-84195556ABD7}" srcOrd="2" destOrd="0" presId="urn:microsoft.com/office/officeart/2005/8/layout/process1"/>
    <dgm:cxn modelId="{D630546A-F85A-4EDB-B547-6B7E39EC780E}" type="presParOf" srcId="{FE46B7D3-77B4-4A80-B071-19F6209AED10}" destId="{46249E57-B936-4E89-905F-4ABB8A1EB3D8}" srcOrd="3" destOrd="0" presId="urn:microsoft.com/office/officeart/2005/8/layout/process1"/>
    <dgm:cxn modelId="{B44CDEFB-3EE9-4BB4-8D43-EE8C42186E75}" type="presParOf" srcId="{46249E57-B936-4E89-905F-4ABB8A1EB3D8}" destId="{C78D0278-DB60-42D9-B1BC-7290961DA8A5}" srcOrd="0" destOrd="0" presId="urn:microsoft.com/office/officeart/2005/8/layout/process1"/>
    <dgm:cxn modelId="{3F462AEA-2DB7-4E03-A447-C0A0C06C5AC0}" type="presParOf" srcId="{FE46B7D3-77B4-4A80-B071-19F6209AED10}" destId="{BEEB33CC-1928-4CC0-9518-5AFD483D4F7F}"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EA8497-51B3-4F05-A9F2-A703A8575308}" type="doc">
      <dgm:prSet loTypeId="urn:microsoft.com/office/officeart/2005/8/layout/hierarchy2" loCatId="hierarchy" qsTypeId="urn:microsoft.com/office/officeart/2005/8/quickstyle/3d5" qsCatId="3D" csTypeId="urn:microsoft.com/office/officeart/2005/8/colors/accent1_4" csCatId="accent1" phldr="1"/>
      <dgm:spPr/>
      <dgm:t>
        <a:bodyPr/>
        <a:lstStyle/>
        <a:p>
          <a:endParaRPr lang="en-US"/>
        </a:p>
      </dgm:t>
    </dgm:pt>
    <dgm:pt modelId="{1F947477-6C3A-4FD4-8A55-2C222B989D9A}">
      <dgm:prSet phldrT="[Text]" phldr="0"/>
      <dgm:spPr/>
      <dgm:t>
        <a:bodyPr/>
        <a:lstStyle/>
        <a:p>
          <a:pPr rtl="0"/>
          <a:r>
            <a:rPr lang="en-US">
              <a:latin typeface="Calibri" panose="020F0502020204030204"/>
            </a:rPr>
            <a:t> Target</a:t>
          </a:r>
          <a:endParaRPr lang="en-US"/>
        </a:p>
      </dgm:t>
    </dgm:pt>
    <dgm:pt modelId="{8E67423A-C3B9-48FB-9392-906C8FE7D841}" type="parTrans" cxnId="{65C3CE06-2021-4584-9508-0B4A9571B441}">
      <dgm:prSet/>
      <dgm:spPr/>
      <dgm:t>
        <a:bodyPr/>
        <a:lstStyle/>
        <a:p>
          <a:endParaRPr lang="en-US"/>
        </a:p>
      </dgm:t>
    </dgm:pt>
    <dgm:pt modelId="{70FE9EFD-8E4A-4F85-8897-3D2BFDF9E3BA}" type="sibTrans" cxnId="{65C3CE06-2021-4584-9508-0B4A9571B441}">
      <dgm:prSet/>
      <dgm:spPr/>
      <dgm:t>
        <a:bodyPr/>
        <a:lstStyle/>
        <a:p>
          <a:endParaRPr lang="en-US"/>
        </a:p>
      </dgm:t>
    </dgm:pt>
    <dgm:pt modelId="{E2F40E41-258E-45D8-B91A-EA281FE6AA3C}">
      <dgm:prSet phldrT="[Text]" phldr="0"/>
      <dgm:spPr/>
      <dgm:t>
        <a:bodyPr/>
        <a:lstStyle/>
        <a:p>
          <a:pPr rtl="0"/>
          <a:r>
            <a:rPr lang="en-US">
              <a:latin typeface="Calibri" panose="020F0502020204030204"/>
            </a:rPr>
            <a:t> Sidereal</a:t>
          </a:r>
          <a:endParaRPr lang="en-US"/>
        </a:p>
      </dgm:t>
    </dgm:pt>
    <dgm:pt modelId="{C77BA56E-4E22-4AFB-BC00-F16ADC533D4C}" type="parTrans" cxnId="{21A956FB-2FF1-4A78-AD2A-A85FE5C49896}">
      <dgm:prSet/>
      <dgm:spPr/>
      <dgm:t>
        <a:bodyPr/>
        <a:lstStyle/>
        <a:p>
          <a:endParaRPr lang="en-US"/>
        </a:p>
      </dgm:t>
    </dgm:pt>
    <dgm:pt modelId="{F59A5B27-7BF3-499F-A941-60C27E775545}" type="sibTrans" cxnId="{21A956FB-2FF1-4A78-AD2A-A85FE5C49896}">
      <dgm:prSet/>
      <dgm:spPr/>
      <dgm:t>
        <a:bodyPr/>
        <a:lstStyle/>
        <a:p>
          <a:endParaRPr lang="en-US"/>
        </a:p>
      </dgm:t>
    </dgm:pt>
    <dgm:pt modelId="{03F0DE27-54B1-4228-8CA5-1182606E5E9A}">
      <dgm:prSet phldrT="[Text]" phldr="0"/>
      <dgm:spPr/>
      <dgm:t>
        <a:bodyPr/>
        <a:lstStyle/>
        <a:p>
          <a:pPr rtl="0"/>
          <a:r>
            <a:rPr lang="en-US">
              <a:latin typeface="Calibri" panose="020F0502020204030204"/>
            </a:rPr>
            <a:t> Calibrate</a:t>
          </a:r>
          <a:endParaRPr lang="en-US"/>
        </a:p>
      </dgm:t>
    </dgm:pt>
    <dgm:pt modelId="{DEAB3BE4-5774-4C33-86FC-6067806512B8}" type="parTrans" cxnId="{32AF3D92-3917-4BAA-8F9A-20AC61B30B81}">
      <dgm:prSet/>
      <dgm:spPr/>
      <dgm:t>
        <a:bodyPr/>
        <a:lstStyle/>
        <a:p>
          <a:endParaRPr lang="en-US"/>
        </a:p>
      </dgm:t>
    </dgm:pt>
    <dgm:pt modelId="{A37F642E-4B3F-421E-AFCE-16352005A08C}" type="sibTrans" cxnId="{32AF3D92-3917-4BAA-8F9A-20AC61B30B81}">
      <dgm:prSet/>
      <dgm:spPr/>
      <dgm:t>
        <a:bodyPr/>
        <a:lstStyle/>
        <a:p>
          <a:endParaRPr lang="en-US"/>
        </a:p>
      </dgm:t>
    </dgm:pt>
    <dgm:pt modelId="{79D8A9FB-1AC6-4659-A310-674499BD83F9}">
      <dgm:prSet phldr="0"/>
      <dgm:spPr/>
      <dgm:t>
        <a:bodyPr/>
        <a:lstStyle/>
        <a:p>
          <a:r>
            <a:rPr lang="en-US">
              <a:latin typeface="Calibri" panose="020F0502020204030204"/>
            </a:rPr>
            <a:t> Detect</a:t>
          </a:r>
        </a:p>
      </dgm:t>
    </dgm:pt>
    <dgm:pt modelId="{2F952FDA-0EDC-4EDF-8D33-5ACC6FC26E86}" type="parTrans" cxnId="{FB2FD422-CF18-4344-8539-FCDE821A56DD}">
      <dgm:prSet/>
      <dgm:spPr/>
      <dgm:t>
        <a:bodyPr/>
        <a:lstStyle/>
        <a:p>
          <a:endParaRPr lang="en-US"/>
        </a:p>
      </dgm:t>
    </dgm:pt>
    <dgm:pt modelId="{696A764C-6004-45D6-82D0-F8905A7BE45B}" type="sibTrans" cxnId="{FB2FD422-CF18-4344-8539-FCDE821A56DD}">
      <dgm:prSet/>
      <dgm:spPr/>
    </dgm:pt>
    <dgm:pt modelId="{DFDAD751-48E0-4499-BF1D-9F0739AD1DE5}">
      <dgm:prSet phldr="0"/>
      <dgm:spPr/>
      <dgm:t>
        <a:bodyPr/>
        <a:lstStyle/>
        <a:p>
          <a:r>
            <a:rPr lang="en-US">
              <a:latin typeface="Calibri" panose="020F0502020204030204"/>
            </a:rPr>
            <a:t>Calibrate</a:t>
          </a:r>
        </a:p>
      </dgm:t>
    </dgm:pt>
    <dgm:pt modelId="{6BCC03F3-DD2D-432C-9931-05AA7B87FF58}" type="parTrans" cxnId="{4D612117-F342-4DFE-A3F5-CC13550C1DFB}">
      <dgm:prSet/>
      <dgm:spPr/>
      <dgm:t>
        <a:bodyPr/>
        <a:lstStyle/>
        <a:p>
          <a:endParaRPr lang="en-US"/>
        </a:p>
      </dgm:t>
    </dgm:pt>
    <dgm:pt modelId="{A69E66B1-85F7-4105-A9A9-478B493FCD0B}" type="sibTrans" cxnId="{4D612117-F342-4DFE-A3F5-CC13550C1DFB}">
      <dgm:prSet/>
      <dgm:spPr/>
    </dgm:pt>
    <dgm:pt modelId="{F76767F3-2A0E-4A20-8B74-0C15B106B565}">
      <dgm:prSet phldr="0"/>
      <dgm:spPr/>
      <dgm:t>
        <a:bodyPr/>
        <a:lstStyle/>
        <a:p>
          <a:r>
            <a:rPr lang="en-US">
              <a:latin typeface="Calibri" panose="020F0502020204030204"/>
            </a:rPr>
            <a:t>Detect</a:t>
          </a:r>
        </a:p>
      </dgm:t>
    </dgm:pt>
    <dgm:pt modelId="{744611C8-41FF-49F7-983E-36951DA8E729}" type="parTrans" cxnId="{0CD33C81-0790-4906-B6A1-99AB2EA3321B}">
      <dgm:prSet/>
      <dgm:spPr/>
      <dgm:t>
        <a:bodyPr/>
        <a:lstStyle/>
        <a:p>
          <a:endParaRPr lang="en-US"/>
        </a:p>
      </dgm:t>
    </dgm:pt>
    <dgm:pt modelId="{35CDA766-B2B6-44C2-9F3E-B8BBE519241C}" type="sibTrans" cxnId="{0CD33C81-0790-4906-B6A1-99AB2EA3321B}">
      <dgm:prSet/>
      <dgm:spPr/>
    </dgm:pt>
    <dgm:pt modelId="{FB401BAF-8CB3-4E86-8EDD-C7A78B54ACCC}" type="pres">
      <dgm:prSet presAssocID="{5BEA8497-51B3-4F05-A9F2-A703A8575308}" presName="diagram" presStyleCnt="0">
        <dgm:presLayoutVars>
          <dgm:chPref val="1"/>
          <dgm:dir/>
          <dgm:animOne val="branch"/>
          <dgm:animLvl val="lvl"/>
          <dgm:resizeHandles val="exact"/>
        </dgm:presLayoutVars>
      </dgm:prSet>
      <dgm:spPr/>
    </dgm:pt>
    <dgm:pt modelId="{7CC918FB-6389-4206-B6F2-87E4D7B6E42D}" type="pres">
      <dgm:prSet presAssocID="{1F947477-6C3A-4FD4-8A55-2C222B989D9A}" presName="root1" presStyleCnt="0"/>
      <dgm:spPr/>
    </dgm:pt>
    <dgm:pt modelId="{18529462-A3E1-478B-A2B4-C80CDE90D0DA}" type="pres">
      <dgm:prSet presAssocID="{1F947477-6C3A-4FD4-8A55-2C222B989D9A}" presName="LevelOneTextNode" presStyleLbl="node0" presStyleIdx="0" presStyleCnt="2">
        <dgm:presLayoutVars>
          <dgm:chPref val="3"/>
        </dgm:presLayoutVars>
      </dgm:prSet>
      <dgm:spPr/>
    </dgm:pt>
    <dgm:pt modelId="{E3C38A2F-9AF9-40CB-BB20-D6AA4CF35CCA}" type="pres">
      <dgm:prSet presAssocID="{1F947477-6C3A-4FD4-8A55-2C222B989D9A}" presName="level2hierChild" presStyleCnt="0"/>
      <dgm:spPr/>
    </dgm:pt>
    <dgm:pt modelId="{06272D8B-0CD6-4393-A288-D07437603357}" type="pres">
      <dgm:prSet presAssocID="{6BCC03F3-DD2D-432C-9931-05AA7B87FF58}" presName="conn2-1" presStyleLbl="parChTrans1D2" presStyleIdx="0" presStyleCnt="4"/>
      <dgm:spPr/>
    </dgm:pt>
    <dgm:pt modelId="{7BE39344-A6E1-4BDD-93C0-4613220AEB84}" type="pres">
      <dgm:prSet presAssocID="{6BCC03F3-DD2D-432C-9931-05AA7B87FF58}" presName="connTx" presStyleLbl="parChTrans1D2" presStyleIdx="0" presStyleCnt="4"/>
      <dgm:spPr/>
    </dgm:pt>
    <dgm:pt modelId="{3D1D2771-9D66-46B0-A238-6DB946C7B578}" type="pres">
      <dgm:prSet presAssocID="{DFDAD751-48E0-4499-BF1D-9F0739AD1DE5}" presName="root2" presStyleCnt="0"/>
      <dgm:spPr/>
    </dgm:pt>
    <dgm:pt modelId="{28C1918C-3EF5-4061-B0A7-036BD49CEAA5}" type="pres">
      <dgm:prSet presAssocID="{DFDAD751-48E0-4499-BF1D-9F0739AD1DE5}" presName="LevelTwoTextNode" presStyleLbl="node2" presStyleIdx="0" presStyleCnt="4">
        <dgm:presLayoutVars>
          <dgm:chPref val="3"/>
        </dgm:presLayoutVars>
      </dgm:prSet>
      <dgm:spPr/>
    </dgm:pt>
    <dgm:pt modelId="{517502A5-C1FB-4F66-9AAB-1AD860E4446F}" type="pres">
      <dgm:prSet presAssocID="{DFDAD751-48E0-4499-BF1D-9F0739AD1DE5}" presName="level3hierChild" presStyleCnt="0"/>
      <dgm:spPr/>
    </dgm:pt>
    <dgm:pt modelId="{09DD3E50-E08B-42E0-8558-F2C88C2B1A78}" type="pres">
      <dgm:prSet presAssocID="{744611C8-41FF-49F7-983E-36951DA8E729}" presName="conn2-1" presStyleLbl="parChTrans1D2" presStyleIdx="1" presStyleCnt="4"/>
      <dgm:spPr/>
    </dgm:pt>
    <dgm:pt modelId="{5FE2878F-D640-42C2-9360-35D967B4818D}" type="pres">
      <dgm:prSet presAssocID="{744611C8-41FF-49F7-983E-36951DA8E729}" presName="connTx" presStyleLbl="parChTrans1D2" presStyleIdx="1" presStyleCnt="4"/>
      <dgm:spPr/>
    </dgm:pt>
    <dgm:pt modelId="{6E62AF1C-BE4F-477E-9875-B88829FAC53E}" type="pres">
      <dgm:prSet presAssocID="{F76767F3-2A0E-4A20-8B74-0C15B106B565}" presName="root2" presStyleCnt="0"/>
      <dgm:spPr/>
    </dgm:pt>
    <dgm:pt modelId="{AA09E2F5-84F1-4AEE-AA54-948D3ED04FBF}" type="pres">
      <dgm:prSet presAssocID="{F76767F3-2A0E-4A20-8B74-0C15B106B565}" presName="LevelTwoTextNode" presStyleLbl="node2" presStyleIdx="1" presStyleCnt="4">
        <dgm:presLayoutVars>
          <dgm:chPref val="3"/>
        </dgm:presLayoutVars>
      </dgm:prSet>
      <dgm:spPr/>
    </dgm:pt>
    <dgm:pt modelId="{F26609C7-BC63-4D54-B9C5-02FB8EC9B07B}" type="pres">
      <dgm:prSet presAssocID="{F76767F3-2A0E-4A20-8B74-0C15B106B565}" presName="level3hierChild" presStyleCnt="0"/>
      <dgm:spPr/>
    </dgm:pt>
    <dgm:pt modelId="{BE3CFCA9-DB5F-4572-85F7-98E632300053}" type="pres">
      <dgm:prSet presAssocID="{E2F40E41-258E-45D8-B91A-EA281FE6AA3C}" presName="root1" presStyleCnt="0"/>
      <dgm:spPr/>
    </dgm:pt>
    <dgm:pt modelId="{DECC1A29-51B3-42C6-BFE5-89932E78D8D2}" type="pres">
      <dgm:prSet presAssocID="{E2F40E41-258E-45D8-B91A-EA281FE6AA3C}" presName="LevelOneTextNode" presStyleLbl="node0" presStyleIdx="1" presStyleCnt="2">
        <dgm:presLayoutVars>
          <dgm:chPref val="3"/>
        </dgm:presLayoutVars>
      </dgm:prSet>
      <dgm:spPr/>
    </dgm:pt>
    <dgm:pt modelId="{79E5BCEF-B6A9-4C59-A86D-97478E888F8E}" type="pres">
      <dgm:prSet presAssocID="{E2F40E41-258E-45D8-B91A-EA281FE6AA3C}" presName="level2hierChild" presStyleCnt="0"/>
      <dgm:spPr/>
    </dgm:pt>
    <dgm:pt modelId="{93310288-2BE8-4708-BD09-F73B5F2E781B}" type="pres">
      <dgm:prSet presAssocID="{DEAB3BE4-5774-4C33-86FC-6067806512B8}" presName="conn2-1" presStyleLbl="parChTrans1D2" presStyleIdx="2" presStyleCnt="4"/>
      <dgm:spPr/>
    </dgm:pt>
    <dgm:pt modelId="{8CB8632E-AB4A-4DCC-B693-E9DFD7182C17}" type="pres">
      <dgm:prSet presAssocID="{DEAB3BE4-5774-4C33-86FC-6067806512B8}" presName="connTx" presStyleLbl="parChTrans1D2" presStyleIdx="2" presStyleCnt="4"/>
      <dgm:spPr/>
    </dgm:pt>
    <dgm:pt modelId="{9C244E66-E40C-464E-A345-51358164339C}" type="pres">
      <dgm:prSet presAssocID="{03F0DE27-54B1-4228-8CA5-1182606E5E9A}" presName="root2" presStyleCnt="0"/>
      <dgm:spPr/>
    </dgm:pt>
    <dgm:pt modelId="{BCD37761-20D6-4F08-8E7E-4BEA8DFC2976}" type="pres">
      <dgm:prSet presAssocID="{03F0DE27-54B1-4228-8CA5-1182606E5E9A}" presName="LevelTwoTextNode" presStyleLbl="node2" presStyleIdx="2" presStyleCnt="4">
        <dgm:presLayoutVars>
          <dgm:chPref val="3"/>
        </dgm:presLayoutVars>
      </dgm:prSet>
      <dgm:spPr/>
    </dgm:pt>
    <dgm:pt modelId="{9791CD6B-5E05-4DC2-9117-8B1638501289}" type="pres">
      <dgm:prSet presAssocID="{03F0DE27-54B1-4228-8CA5-1182606E5E9A}" presName="level3hierChild" presStyleCnt="0"/>
      <dgm:spPr/>
    </dgm:pt>
    <dgm:pt modelId="{6586FB37-9905-4AA9-BEEA-FA30BC34C069}" type="pres">
      <dgm:prSet presAssocID="{2F952FDA-0EDC-4EDF-8D33-5ACC6FC26E86}" presName="conn2-1" presStyleLbl="parChTrans1D2" presStyleIdx="3" presStyleCnt="4"/>
      <dgm:spPr/>
    </dgm:pt>
    <dgm:pt modelId="{DA960B38-4BF0-4E49-BA75-BDA2659B1D03}" type="pres">
      <dgm:prSet presAssocID="{2F952FDA-0EDC-4EDF-8D33-5ACC6FC26E86}" presName="connTx" presStyleLbl="parChTrans1D2" presStyleIdx="3" presStyleCnt="4"/>
      <dgm:spPr/>
    </dgm:pt>
    <dgm:pt modelId="{7EA5EB91-67AD-4C11-9111-77145772E008}" type="pres">
      <dgm:prSet presAssocID="{79D8A9FB-1AC6-4659-A310-674499BD83F9}" presName="root2" presStyleCnt="0"/>
      <dgm:spPr/>
    </dgm:pt>
    <dgm:pt modelId="{6C79C133-D8DE-409C-8DA2-7DC869F8739C}" type="pres">
      <dgm:prSet presAssocID="{79D8A9FB-1AC6-4659-A310-674499BD83F9}" presName="LevelTwoTextNode" presStyleLbl="node2" presStyleIdx="3" presStyleCnt="4">
        <dgm:presLayoutVars>
          <dgm:chPref val="3"/>
        </dgm:presLayoutVars>
      </dgm:prSet>
      <dgm:spPr/>
    </dgm:pt>
    <dgm:pt modelId="{8C29E717-E306-432B-A129-D0FCEA4B6E6E}" type="pres">
      <dgm:prSet presAssocID="{79D8A9FB-1AC6-4659-A310-674499BD83F9}" presName="level3hierChild" presStyleCnt="0"/>
      <dgm:spPr/>
    </dgm:pt>
  </dgm:ptLst>
  <dgm:cxnLst>
    <dgm:cxn modelId="{1D70AA01-C716-4B8F-AECC-9C552C2A8D04}" type="presOf" srcId="{DEAB3BE4-5774-4C33-86FC-6067806512B8}" destId="{8CB8632E-AB4A-4DCC-B693-E9DFD7182C17}" srcOrd="1" destOrd="0" presId="urn:microsoft.com/office/officeart/2005/8/layout/hierarchy2"/>
    <dgm:cxn modelId="{65C3CE06-2021-4584-9508-0B4A9571B441}" srcId="{5BEA8497-51B3-4F05-A9F2-A703A8575308}" destId="{1F947477-6C3A-4FD4-8A55-2C222B989D9A}" srcOrd="0" destOrd="0" parTransId="{8E67423A-C3B9-48FB-9392-906C8FE7D841}" sibTransId="{70FE9EFD-8E4A-4F85-8897-3D2BFDF9E3BA}"/>
    <dgm:cxn modelId="{3904C011-A7DA-4243-A051-C059B3BF3CB7}" type="presOf" srcId="{1F947477-6C3A-4FD4-8A55-2C222B989D9A}" destId="{18529462-A3E1-478B-A2B4-C80CDE90D0DA}" srcOrd="0" destOrd="0" presId="urn:microsoft.com/office/officeart/2005/8/layout/hierarchy2"/>
    <dgm:cxn modelId="{4D612117-F342-4DFE-A3F5-CC13550C1DFB}" srcId="{1F947477-6C3A-4FD4-8A55-2C222B989D9A}" destId="{DFDAD751-48E0-4499-BF1D-9F0739AD1DE5}" srcOrd="0" destOrd="0" parTransId="{6BCC03F3-DD2D-432C-9931-05AA7B87FF58}" sibTransId="{A69E66B1-85F7-4105-A9A9-478B493FCD0B}"/>
    <dgm:cxn modelId="{FB2FD422-CF18-4344-8539-FCDE821A56DD}" srcId="{E2F40E41-258E-45D8-B91A-EA281FE6AA3C}" destId="{79D8A9FB-1AC6-4659-A310-674499BD83F9}" srcOrd="1" destOrd="0" parTransId="{2F952FDA-0EDC-4EDF-8D33-5ACC6FC26E86}" sibTransId="{696A764C-6004-45D6-82D0-F8905A7BE45B}"/>
    <dgm:cxn modelId="{198A7423-1D0F-4BC5-AFD2-9EA2380B3B59}" type="presOf" srcId="{DFDAD751-48E0-4499-BF1D-9F0739AD1DE5}" destId="{28C1918C-3EF5-4061-B0A7-036BD49CEAA5}" srcOrd="0" destOrd="0" presId="urn:microsoft.com/office/officeart/2005/8/layout/hierarchy2"/>
    <dgm:cxn modelId="{2435A325-9F1A-492C-B7AE-EB965DC1B879}" type="presOf" srcId="{DEAB3BE4-5774-4C33-86FC-6067806512B8}" destId="{93310288-2BE8-4708-BD09-F73B5F2E781B}" srcOrd="0" destOrd="0" presId="urn:microsoft.com/office/officeart/2005/8/layout/hierarchy2"/>
    <dgm:cxn modelId="{FD03602A-944C-41CE-9A87-3C870FE97466}" type="presOf" srcId="{2F952FDA-0EDC-4EDF-8D33-5ACC6FC26E86}" destId="{6586FB37-9905-4AA9-BEEA-FA30BC34C069}" srcOrd="0" destOrd="0" presId="urn:microsoft.com/office/officeart/2005/8/layout/hierarchy2"/>
    <dgm:cxn modelId="{D57DCA5F-D79C-409C-9430-1D26823B4737}" type="presOf" srcId="{5BEA8497-51B3-4F05-A9F2-A703A8575308}" destId="{FB401BAF-8CB3-4E86-8EDD-C7A78B54ACCC}" srcOrd="0" destOrd="0" presId="urn:microsoft.com/office/officeart/2005/8/layout/hierarchy2"/>
    <dgm:cxn modelId="{B2FCFD61-50F4-497F-A179-5691170455AF}" type="presOf" srcId="{6BCC03F3-DD2D-432C-9931-05AA7B87FF58}" destId="{06272D8B-0CD6-4393-A288-D07437603357}" srcOrd="0" destOrd="0" presId="urn:microsoft.com/office/officeart/2005/8/layout/hierarchy2"/>
    <dgm:cxn modelId="{50ED2953-520B-4681-98D1-A849948667F9}" type="presOf" srcId="{6BCC03F3-DD2D-432C-9931-05AA7B87FF58}" destId="{7BE39344-A6E1-4BDD-93C0-4613220AEB84}" srcOrd="1" destOrd="0" presId="urn:microsoft.com/office/officeart/2005/8/layout/hierarchy2"/>
    <dgm:cxn modelId="{33CCAD79-7902-40DC-A667-B2CB32492E05}" type="presOf" srcId="{E2F40E41-258E-45D8-B91A-EA281FE6AA3C}" destId="{DECC1A29-51B3-42C6-BFE5-89932E78D8D2}" srcOrd="0" destOrd="0" presId="urn:microsoft.com/office/officeart/2005/8/layout/hierarchy2"/>
    <dgm:cxn modelId="{0CD33C81-0790-4906-B6A1-99AB2EA3321B}" srcId="{1F947477-6C3A-4FD4-8A55-2C222B989D9A}" destId="{F76767F3-2A0E-4A20-8B74-0C15B106B565}" srcOrd="1" destOrd="0" parTransId="{744611C8-41FF-49F7-983E-36951DA8E729}" sibTransId="{35CDA766-B2B6-44C2-9F3E-B8BBE519241C}"/>
    <dgm:cxn modelId="{020F7489-D85E-4550-9D0D-83B36B52CDE0}" type="presOf" srcId="{79D8A9FB-1AC6-4659-A310-674499BD83F9}" destId="{6C79C133-D8DE-409C-8DA2-7DC869F8739C}" srcOrd="0" destOrd="0" presId="urn:microsoft.com/office/officeart/2005/8/layout/hierarchy2"/>
    <dgm:cxn modelId="{32AF3D92-3917-4BAA-8F9A-20AC61B30B81}" srcId="{E2F40E41-258E-45D8-B91A-EA281FE6AA3C}" destId="{03F0DE27-54B1-4228-8CA5-1182606E5E9A}" srcOrd="0" destOrd="0" parTransId="{DEAB3BE4-5774-4C33-86FC-6067806512B8}" sibTransId="{A37F642E-4B3F-421E-AFCE-16352005A08C}"/>
    <dgm:cxn modelId="{D236E1B4-DE3C-4D14-8294-5E6B9C8B1825}" type="presOf" srcId="{03F0DE27-54B1-4228-8CA5-1182606E5E9A}" destId="{BCD37761-20D6-4F08-8E7E-4BEA8DFC2976}" srcOrd="0" destOrd="0" presId="urn:microsoft.com/office/officeart/2005/8/layout/hierarchy2"/>
    <dgm:cxn modelId="{C2ED86B9-A0EF-49E0-8518-A40D6592ED74}" type="presOf" srcId="{744611C8-41FF-49F7-983E-36951DA8E729}" destId="{09DD3E50-E08B-42E0-8558-F2C88C2B1A78}" srcOrd="0" destOrd="0" presId="urn:microsoft.com/office/officeart/2005/8/layout/hierarchy2"/>
    <dgm:cxn modelId="{95D2D0BD-213E-42ED-B97E-8C3EC002BBEF}" type="presOf" srcId="{744611C8-41FF-49F7-983E-36951DA8E729}" destId="{5FE2878F-D640-42C2-9360-35D967B4818D}" srcOrd="1" destOrd="0" presId="urn:microsoft.com/office/officeart/2005/8/layout/hierarchy2"/>
    <dgm:cxn modelId="{F00BC0BE-5D7F-482C-8D24-91CB03576A04}" type="presOf" srcId="{F76767F3-2A0E-4A20-8B74-0C15B106B565}" destId="{AA09E2F5-84F1-4AEE-AA54-948D3ED04FBF}" srcOrd="0" destOrd="0" presId="urn:microsoft.com/office/officeart/2005/8/layout/hierarchy2"/>
    <dgm:cxn modelId="{BCE46DBF-3379-4302-A7A4-E98D5B2E4899}" type="presOf" srcId="{2F952FDA-0EDC-4EDF-8D33-5ACC6FC26E86}" destId="{DA960B38-4BF0-4E49-BA75-BDA2659B1D03}" srcOrd="1" destOrd="0" presId="urn:microsoft.com/office/officeart/2005/8/layout/hierarchy2"/>
    <dgm:cxn modelId="{21A956FB-2FF1-4A78-AD2A-A85FE5C49896}" srcId="{5BEA8497-51B3-4F05-A9F2-A703A8575308}" destId="{E2F40E41-258E-45D8-B91A-EA281FE6AA3C}" srcOrd="1" destOrd="0" parTransId="{C77BA56E-4E22-4AFB-BC00-F16ADC533D4C}" sibTransId="{F59A5B27-7BF3-499F-A941-60C27E775545}"/>
    <dgm:cxn modelId="{BB9073B7-9823-456D-AB26-B6D33EA64DFE}" type="presParOf" srcId="{FB401BAF-8CB3-4E86-8EDD-C7A78B54ACCC}" destId="{7CC918FB-6389-4206-B6F2-87E4D7B6E42D}" srcOrd="0" destOrd="0" presId="urn:microsoft.com/office/officeart/2005/8/layout/hierarchy2"/>
    <dgm:cxn modelId="{9FA71108-9CBB-40E0-89CA-BA5357577D4B}" type="presParOf" srcId="{7CC918FB-6389-4206-B6F2-87E4D7B6E42D}" destId="{18529462-A3E1-478B-A2B4-C80CDE90D0DA}" srcOrd="0" destOrd="0" presId="urn:microsoft.com/office/officeart/2005/8/layout/hierarchy2"/>
    <dgm:cxn modelId="{7DEF1CD0-5D27-48FB-9946-B98ABD128591}" type="presParOf" srcId="{7CC918FB-6389-4206-B6F2-87E4D7B6E42D}" destId="{E3C38A2F-9AF9-40CB-BB20-D6AA4CF35CCA}" srcOrd="1" destOrd="0" presId="urn:microsoft.com/office/officeart/2005/8/layout/hierarchy2"/>
    <dgm:cxn modelId="{7A59B0F6-C270-4D45-BC2D-706582E88861}" type="presParOf" srcId="{E3C38A2F-9AF9-40CB-BB20-D6AA4CF35CCA}" destId="{06272D8B-0CD6-4393-A288-D07437603357}" srcOrd="0" destOrd="0" presId="urn:microsoft.com/office/officeart/2005/8/layout/hierarchy2"/>
    <dgm:cxn modelId="{6847B241-3BA7-441B-A2B4-A4178A1F0FD1}" type="presParOf" srcId="{06272D8B-0CD6-4393-A288-D07437603357}" destId="{7BE39344-A6E1-4BDD-93C0-4613220AEB84}" srcOrd="0" destOrd="0" presId="urn:microsoft.com/office/officeart/2005/8/layout/hierarchy2"/>
    <dgm:cxn modelId="{3F79386B-E566-4C42-A4FC-1269FDFAD736}" type="presParOf" srcId="{E3C38A2F-9AF9-40CB-BB20-D6AA4CF35CCA}" destId="{3D1D2771-9D66-46B0-A238-6DB946C7B578}" srcOrd="1" destOrd="0" presId="urn:microsoft.com/office/officeart/2005/8/layout/hierarchy2"/>
    <dgm:cxn modelId="{C52DD5BB-AD88-49D9-8C74-CDD93CCA3267}" type="presParOf" srcId="{3D1D2771-9D66-46B0-A238-6DB946C7B578}" destId="{28C1918C-3EF5-4061-B0A7-036BD49CEAA5}" srcOrd="0" destOrd="0" presId="urn:microsoft.com/office/officeart/2005/8/layout/hierarchy2"/>
    <dgm:cxn modelId="{5389CAD2-E11E-46D2-A830-2402F866F1B2}" type="presParOf" srcId="{3D1D2771-9D66-46B0-A238-6DB946C7B578}" destId="{517502A5-C1FB-4F66-9AAB-1AD860E4446F}" srcOrd="1" destOrd="0" presId="urn:microsoft.com/office/officeart/2005/8/layout/hierarchy2"/>
    <dgm:cxn modelId="{BF5E7F50-4C7B-44CA-B0E5-FA76E93B20D3}" type="presParOf" srcId="{E3C38A2F-9AF9-40CB-BB20-D6AA4CF35CCA}" destId="{09DD3E50-E08B-42E0-8558-F2C88C2B1A78}" srcOrd="2" destOrd="0" presId="urn:microsoft.com/office/officeart/2005/8/layout/hierarchy2"/>
    <dgm:cxn modelId="{6A821E10-BE9B-427E-AB9C-03308C6F9567}" type="presParOf" srcId="{09DD3E50-E08B-42E0-8558-F2C88C2B1A78}" destId="{5FE2878F-D640-42C2-9360-35D967B4818D}" srcOrd="0" destOrd="0" presId="urn:microsoft.com/office/officeart/2005/8/layout/hierarchy2"/>
    <dgm:cxn modelId="{E1F3C300-4684-41CC-B1E2-67F8D57353FF}" type="presParOf" srcId="{E3C38A2F-9AF9-40CB-BB20-D6AA4CF35CCA}" destId="{6E62AF1C-BE4F-477E-9875-B88829FAC53E}" srcOrd="3" destOrd="0" presId="urn:microsoft.com/office/officeart/2005/8/layout/hierarchy2"/>
    <dgm:cxn modelId="{81D877AB-B27C-4676-BDB7-0C485D0553C4}" type="presParOf" srcId="{6E62AF1C-BE4F-477E-9875-B88829FAC53E}" destId="{AA09E2F5-84F1-4AEE-AA54-948D3ED04FBF}" srcOrd="0" destOrd="0" presId="urn:microsoft.com/office/officeart/2005/8/layout/hierarchy2"/>
    <dgm:cxn modelId="{50FDC969-543C-425A-A1B8-EC67EAFBEE1A}" type="presParOf" srcId="{6E62AF1C-BE4F-477E-9875-B88829FAC53E}" destId="{F26609C7-BC63-4D54-B9C5-02FB8EC9B07B}" srcOrd="1" destOrd="0" presId="urn:microsoft.com/office/officeart/2005/8/layout/hierarchy2"/>
    <dgm:cxn modelId="{98E4F177-77DE-409E-9D86-4DD89A332203}" type="presParOf" srcId="{FB401BAF-8CB3-4E86-8EDD-C7A78B54ACCC}" destId="{BE3CFCA9-DB5F-4572-85F7-98E632300053}" srcOrd="1" destOrd="0" presId="urn:microsoft.com/office/officeart/2005/8/layout/hierarchy2"/>
    <dgm:cxn modelId="{D4312889-1C33-4D2F-9086-C9C5497F9EEE}" type="presParOf" srcId="{BE3CFCA9-DB5F-4572-85F7-98E632300053}" destId="{DECC1A29-51B3-42C6-BFE5-89932E78D8D2}" srcOrd="0" destOrd="0" presId="urn:microsoft.com/office/officeart/2005/8/layout/hierarchy2"/>
    <dgm:cxn modelId="{928879BA-3433-42CE-BD09-CCA61AB5EDC3}" type="presParOf" srcId="{BE3CFCA9-DB5F-4572-85F7-98E632300053}" destId="{79E5BCEF-B6A9-4C59-A86D-97478E888F8E}" srcOrd="1" destOrd="0" presId="urn:microsoft.com/office/officeart/2005/8/layout/hierarchy2"/>
    <dgm:cxn modelId="{4C3FB4E3-7FB9-4082-90A3-C77D48FA862F}" type="presParOf" srcId="{79E5BCEF-B6A9-4C59-A86D-97478E888F8E}" destId="{93310288-2BE8-4708-BD09-F73B5F2E781B}" srcOrd="0" destOrd="0" presId="urn:microsoft.com/office/officeart/2005/8/layout/hierarchy2"/>
    <dgm:cxn modelId="{2E410FDA-3B62-4EE5-9924-1774C605B8F6}" type="presParOf" srcId="{93310288-2BE8-4708-BD09-F73B5F2E781B}" destId="{8CB8632E-AB4A-4DCC-B693-E9DFD7182C17}" srcOrd="0" destOrd="0" presId="urn:microsoft.com/office/officeart/2005/8/layout/hierarchy2"/>
    <dgm:cxn modelId="{1EB3EA86-C167-4E6F-ACCF-3E288517AD59}" type="presParOf" srcId="{79E5BCEF-B6A9-4C59-A86D-97478E888F8E}" destId="{9C244E66-E40C-464E-A345-51358164339C}" srcOrd="1" destOrd="0" presId="urn:microsoft.com/office/officeart/2005/8/layout/hierarchy2"/>
    <dgm:cxn modelId="{202F8375-FFD8-42FF-BC93-05F9D99CC1D7}" type="presParOf" srcId="{9C244E66-E40C-464E-A345-51358164339C}" destId="{BCD37761-20D6-4F08-8E7E-4BEA8DFC2976}" srcOrd="0" destOrd="0" presId="urn:microsoft.com/office/officeart/2005/8/layout/hierarchy2"/>
    <dgm:cxn modelId="{A5B98867-FAB3-4705-93C3-23AFACB744E7}" type="presParOf" srcId="{9C244E66-E40C-464E-A345-51358164339C}" destId="{9791CD6B-5E05-4DC2-9117-8B1638501289}" srcOrd="1" destOrd="0" presId="urn:microsoft.com/office/officeart/2005/8/layout/hierarchy2"/>
    <dgm:cxn modelId="{955E61D1-6985-4DB4-90DE-AA7FDD407954}" type="presParOf" srcId="{79E5BCEF-B6A9-4C59-A86D-97478E888F8E}" destId="{6586FB37-9905-4AA9-BEEA-FA30BC34C069}" srcOrd="2" destOrd="0" presId="urn:microsoft.com/office/officeart/2005/8/layout/hierarchy2"/>
    <dgm:cxn modelId="{AAD0565A-B13B-4042-AD6F-BB1B6A305861}" type="presParOf" srcId="{6586FB37-9905-4AA9-BEEA-FA30BC34C069}" destId="{DA960B38-4BF0-4E49-BA75-BDA2659B1D03}" srcOrd="0" destOrd="0" presId="urn:microsoft.com/office/officeart/2005/8/layout/hierarchy2"/>
    <dgm:cxn modelId="{3F53259A-E653-47D7-A0A8-2E3296ECCCDC}" type="presParOf" srcId="{79E5BCEF-B6A9-4C59-A86D-97478E888F8E}" destId="{7EA5EB91-67AD-4C11-9111-77145772E008}" srcOrd="3" destOrd="0" presId="urn:microsoft.com/office/officeart/2005/8/layout/hierarchy2"/>
    <dgm:cxn modelId="{BFE00D01-0CF4-4EDB-A9D5-79D2DF358735}" type="presParOf" srcId="{7EA5EB91-67AD-4C11-9111-77145772E008}" destId="{6C79C133-D8DE-409C-8DA2-7DC869F8739C}" srcOrd="0" destOrd="0" presId="urn:microsoft.com/office/officeart/2005/8/layout/hierarchy2"/>
    <dgm:cxn modelId="{A65BA9BE-E0B2-4174-8BD0-100D7B802F7E}" type="presParOf" srcId="{7EA5EB91-67AD-4C11-9111-77145772E008}" destId="{8C29E717-E306-432B-A129-D0FCEA4B6E6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9819D-8D43-46B4-9556-48A376545CBD}">
      <dsp:nvSpPr>
        <dsp:cNvPr id="0" name=""/>
        <dsp:cNvSpPr/>
      </dsp:nvSpPr>
      <dsp:spPr>
        <a:xfrm>
          <a:off x="0" y="1865153"/>
          <a:ext cx="8994607" cy="651757"/>
        </a:xfrm>
        <a:prstGeom prst="roundRect">
          <a:avLst>
            <a:gd name="adj" fmla="val 10000"/>
          </a:avLst>
        </a:prstGeom>
        <a:solidFill>
          <a:schemeClr val="accent1">
            <a:tint val="55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panose="020F0502020204030204"/>
            </a:rPr>
            <a:t>SDA Tasks</a:t>
          </a:r>
          <a:endParaRPr lang="en-US" sz="2300" kern="1200"/>
        </a:p>
      </dsp:txBody>
      <dsp:txXfrm>
        <a:off x="0" y="1865153"/>
        <a:ext cx="2698382" cy="651757"/>
      </dsp:txXfrm>
    </dsp:sp>
    <dsp:sp modelId="{1B683AE1-6BBF-4D61-980F-C1DE1BFB0C53}">
      <dsp:nvSpPr>
        <dsp:cNvPr id="0" name=""/>
        <dsp:cNvSpPr/>
      </dsp:nvSpPr>
      <dsp:spPr>
        <a:xfrm>
          <a:off x="0" y="1104769"/>
          <a:ext cx="8994607" cy="651757"/>
        </a:xfrm>
        <a:prstGeom prst="roundRect">
          <a:avLst>
            <a:gd name="adj" fmla="val 10000"/>
          </a:avLst>
        </a:prstGeom>
        <a:solidFill>
          <a:schemeClr val="accent1">
            <a:tint val="55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panose="020F0502020204030204"/>
            </a:rPr>
            <a:t>Branches</a:t>
          </a:r>
          <a:endParaRPr lang="en-US" sz="2300" kern="1200"/>
        </a:p>
      </dsp:txBody>
      <dsp:txXfrm>
        <a:off x="0" y="1104769"/>
        <a:ext cx="2698382" cy="651757"/>
      </dsp:txXfrm>
    </dsp:sp>
    <dsp:sp modelId="{C6158201-D070-4688-9EE5-3AB651AB6889}">
      <dsp:nvSpPr>
        <dsp:cNvPr id="0" name=""/>
        <dsp:cNvSpPr/>
      </dsp:nvSpPr>
      <dsp:spPr>
        <a:xfrm>
          <a:off x="0" y="344385"/>
          <a:ext cx="8994607" cy="651757"/>
        </a:xfrm>
        <a:prstGeom prst="roundRect">
          <a:avLst>
            <a:gd name="adj" fmla="val 10000"/>
          </a:avLst>
        </a:prstGeom>
        <a:solidFill>
          <a:schemeClr val="accent1">
            <a:tint val="55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alibri" panose="020F0502020204030204"/>
            </a:rPr>
            <a:t>Competition</a:t>
          </a:r>
          <a:endParaRPr lang="en-US" sz="2300" kern="1200"/>
        </a:p>
      </dsp:txBody>
      <dsp:txXfrm>
        <a:off x="0" y="344385"/>
        <a:ext cx="2698382" cy="651757"/>
      </dsp:txXfrm>
    </dsp:sp>
    <dsp:sp modelId="{7CF754AF-3192-47AD-8909-405597892192}">
      <dsp:nvSpPr>
        <dsp:cNvPr id="0" name=""/>
        <dsp:cNvSpPr/>
      </dsp:nvSpPr>
      <dsp:spPr>
        <a:xfrm>
          <a:off x="5349199" y="398698"/>
          <a:ext cx="814697" cy="543131"/>
        </a:xfrm>
        <a:prstGeom prst="roundRect">
          <a:avLst>
            <a:gd name="adj" fmla="val 10000"/>
          </a:avLst>
        </a:prstGeom>
        <a:gradFill rotWithShape="0">
          <a:gsLst>
            <a:gs pos="0">
              <a:schemeClr val="accent1">
                <a:shade val="60000"/>
                <a:hueOff val="0"/>
                <a:satOff val="0"/>
                <a:lumOff val="0"/>
                <a:alphaOff val="0"/>
                <a:shade val="47500"/>
                <a:satMod val="137000"/>
              </a:schemeClr>
            </a:gs>
            <a:gs pos="55000">
              <a:schemeClr val="accent1">
                <a:shade val="60000"/>
                <a:hueOff val="0"/>
                <a:satOff val="0"/>
                <a:lumOff val="0"/>
                <a:alphaOff val="0"/>
                <a:shade val="69000"/>
                <a:satMod val="137000"/>
              </a:schemeClr>
            </a:gs>
            <a:gs pos="100000">
              <a:schemeClr val="accent1">
                <a:shade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panose="020F0502020204030204"/>
            </a:rPr>
            <a:t> X-Files Challenge</a:t>
          </a:r>
          <a:endParaRPr lang="en-US" sz="700" kern="1200"/>
        </a:p>
      </dsp:txBody>
      <dsp:txXfrm>
        <a:off x="5365107" y="414606"/>
        <a:ext cx="782881" cy="511315"/>
      </dsp:txXfrm>
    </dsp:sp>
    <dsp:sp modelId="{C6403C8A-533C-4B5A-928A-22FC02337393}">
      <dsp:nvSpPr>
        <dsp:cNvPr id="0" name=""/>
        <dsp:cNvSpPr/>
      </dsp:nvSpPr>
      <dsp:spPr>
        <a:xfrm>
          <a:off x="3638336" y="941829"/>
          <a:ext cx="2118212" cy="217252"/>
        </a:xfrm>
        <a:custGeom>
          <a:avLst/>
          <a:gdLst/>
          <a:ahLst/>
          <a:cxnLst/>
          <a:rect l="0" t="0" r="0" b="0"/>
          <a:pathLst>
            <a:path>
              <a:moveTo>
                <a:pt x="2118212" y="0"/>
              </a:moveTo>
              <a:lnTo>
                <a:pt x="2118212" y="108626"/>
              </a:lnTo>
              <a:lnTo>
                <a:pt x="0" y="108626"/>
              </a:lnTo>
              <a:lnTo>
                <a:pt x="0" y="217252"/>
              </a:lnTo>
            </a:path>
          </a:pathLst>
        </a:custGeom>
        <a:noFill/>
        <a:ln w="48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7A27BD-2F58-4B26-947E-A7A29297320D}">
      <dsp:nvSpPr>
        <dsp:cNvPr id="0" name=""/>
        <dsp:cNvSpPr/>
      </dsp:nvSpPr>
      <dsp:spPr>
        <a:xfrm>
          <a:off x="3230987" y="1159082"/>
          <a:ext cx="814697" cy="543131"/>
        </a:xfrm>
        <a:prstGeom prst="roundRect">
          <a:avLst>
            <a:gd name="adj" fmla="val 10000"/>
          </a:avLst>
        </a:prstGeom>
        <a:gradFill rotWithShape="0">
          <a:gsLst>
            <a:gs pos="0">
              <a:schemeClr val="accent1">
                <a:shade val="80000"/>
                <a:hueOff val="0"/>
                <a:satOff val="0"/>
                <a:lumOff val="0"/>
                <a:alphaOff val="0"/>
                <a:shade val="47500"/>
                <a:satMod val="137000"/>
              </a:schemeClr>
            </a:gs>
            <a:gs pos="55000">
              <a:schemeClr val="accent1">
                <a:shade val="80000"/>
                <a:hueOff val="0"/>
                <a:satOff val="0"/>
                <a:lumOff val="0"/>
                <a:alphaOff val="0"/>
                <a:shade val="69000"/>
                <a:satMod val="137000"/>
              </a:schemeClr>
            </a:gs>
            <a:gs pos="100000">
              <a:schemeClr val="accent1">
                <a:shade val="8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panose="020F0502020204030204"/>
            </a:rPr>
            <a:t> Sidereal / Target Tracking</a:t>
          </a:r>
          <a:endParaRPr lang="en-US" sz="700" kern="1200"/>
        </a:p>
      </dsp:txBody>
      <dsp:txXfrm>
        <a:off x="3246895" y="1174990"/>
        <a:ext cx="782881" cy="511315"/>
      </dsp:txXfrm>
    </dsp:sp>
    <dsp:sp modelId="{EF4AAAEE-C05C-4C2B-878D-0678FCF32B3E}">
      <dsp:nvSpPr>
        <dsp:cNvPr id="0" name=""/>
        <dsp:cNvSpPr/>
      </dsp:nvSpPr>
      <dsp:spPr>
        <a:xfrm>
          <a:off x="3108783" y="1702213"/>
          <a:ext cx="529553" cy="217252"/>
        </a:xfrm>
        <a:custGeom>
          <a:avLst/>
          <a:gdLst/>
          <a:ahLst/>
          <a:cxnLst/>
          <a:rect l="0" t="0" r="0" b="0"/>
          <a:pathLst>
            <a:path>
              <a:moveTo>
                <a:pt x="529553" y="0"/>
              </a:moveTo>
              <a:lnTo>
                <a:pt x="529553" y="108626"/>
              </a:lnTo>
              <a:lnTo>
                <a:pt x="0" y="108626"/>
              </a:lnTo>
              <a:lnTo>
                <a:pt x="0" y="217252"/>
              </a:lnTo>
            </a:path>
          </a:pathLst>
        </a:custGeom>
        <a:noFill/>
        <a:ln w="48000" cap="flat" cmpd="thickThin"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04D7A-4B7F-427E-A8D4-9C82748E6DA8}">
      <dsp:nvSpPr>
        <dsp:cNvPr id="0" name=""/>
        <dsp:cNvSpPr/>
      </dsp:nvSpPr>
      <dsp:spPr>
        <a:xfrm>
          <a:off x="2701434" y="1919466"/>
          <a:ext cx="814697" cy="543131"/>
        </a:xfrm>
        <a:prstGeom prst="roundRect">
          <a:avLst>
            <a:gd name="adj" fmla="val 10000"/>
          </a:avLst>
        </a:prstGeom>
        <a:gradFill rotWithShape="0">
          <a:gsLst>
            <a:gs pos="0">
              <a:schemeClr val="accent1">
                <a:tint val="99000"/>
                <a:hueOff val="0"/>
                <a:satOff val="0"/>
                <a:lumOff val="0"/>
                <a:alphaOff val="0"/>
                <a:shade val="47500"/>
                <a:satMod val="137000"/>
              </a:schemeClr>
            </a:gs>
            <a:gs pos="55000">
              <a:schemeClr val="accent1">
                <a:tint val="99000"/>
                <a:hueOff val="0"/>
                <a:satOff val="0"/>
                <a:lumOff val="0"/>
                <a:alphaOff val="0"/>
                <a:shade val="69000"/>
                <a:satMod val="137000"/>
              </a:schemeClr>
            </a:gs>
            <a:gs pos="100000">
              <a:schemeClr val="accent1">
                <a:tint val="99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panose="020F0502020204030204"/>
            </a:rPr>
            <a:t> Calibration</a:t>
          </a:r>
          <a:endParaRPr lang="en-US" sz="700" kern="1200"/>
        </a:p>
      </dsp:txBody>
      <dsp:txXfrm>
        <a:off x="2717342" y="1935374"/>
        <a:ext cx="782881" cy="511315"/>
      </dsp:txXfrm>
    </dsp:sp>
    <dsp:sp modelId="{99BEC885-3350-4528-B3CD-5E60B017357A}">
      <dsp:nvSpPr>
        <dsp:cNvPr id="0" name=""/>
        <dsp:cNvSpPr/>
      </dsp:nvSpPr>
      <dsp:spPr>
        <a:xfrm>
          <a:off x="3638336" y="1702213"/>
          <a:ext cx="529553" cy="217252"/>
        </a:xfrm>
        <a:custGeom>
          <a:avLst/>
          <a:gdLst/>
          <a:ahLst/>
          <a:cxnLst/>
          <a:rect l="0" t="0" r="0" b="0"/>
          <a:pathLst>
            <a:path>
              <a:moveTo>
                <a:pt x="0" y="0"/>
              </a:moveTo>
              <a:lnTo>
                <a:pt x="0" y="108626"/>
              </a:lnTo>
              <a:lnTo>
                <a:pt x="529553" y="108626"/>
              </a:lnTo>
              <a:lnTo>
                <a:pt x="529553" y="217252"/>
              </a:lnTo>
            </a:path>
          </a:pathLst>
        </a:custGeom>
        <a:noFill/>
        <a:ln w="48000" cap="flat" cmpd="thickThin"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168CBD-C7B3-4600-A957-93702E82FE4B}">
      <dsp:nvSpPr>
        <dsp:cNvPr id="0" name=""/>
        <dsp:cNvSpPr/>
      </dsp:nvSpPr>
      <dsp:spPr>
        <a:xfrm>
          <a:off x="3760540" y="1919466"/>
          <a:ext cx="814697" cy="543131"/>
        </a:xfrm>
        <a:prstGeom prst="roundRect">
          <a:avLst>
            <a:gd name="adj" fmla="val 10000"/>
          </a:avLst>
        </a:prstGeom>
        <a:gradFill rotWithShape="0">
          <a:gsLst>
            <a:gs pos="0">
              <a:schemeClr val="accent1">
                <a:tint val="99000"/>
                <a:hueOff val="0"/>
                <a:satOff val="0"/>
                <a:lumOff val="0"/>
                <a:alphaOff val="0"/>
                <a:shade val="47500"/>
                <a:satMod val="137000"/>
              </a:schemeClr>
            </a:gs>
            <a:gs pos="55000">
              <a:schemeClr val="accent1">
                <a:tint val="99000"/>
                <a:hueOff val="0"/>
                <a:satOff val="0"/>
                <a:lumOff val="0"/>
                <a:alphaOff val="0"/>
                <a:shade val="69000"/>
                <a:satMod val="137000"/>
              </a:schemeClr>
            </a:gs>
            <a:gs pos="100000">
              <a:schemeClr val="accent1">
                <a:tint val="99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panose="020F0502020204030204"/>
            </a:rPr>
            <a:t> Detection</a:t>
          </a:r>
          <a:endParaRPr lang="en-US" sz="700" kern="1200"/>
        </a:p>
      </dsp:txBody>
      <dsp:txXfrm>
        <a:off x="3776448" y="1935374"/>
        <a:ext cx="782881" cy="511315"/>
      </dsp:txXfrm>
    </dsp:sp>
    <dsp:sp modelId="{5967D07D-819D-492A-ACB0-B4B6B3534665}">
      <dsp:nvSpPr>
        <dsp:cNvPr id="0" name=""/>
        <dsp:cNvSpPr/>
      </dsp:nvSpPr>
      <dsp:spPr>
        <a:xfrm>
          <a:off x="5710828" y="941829"/>
          <a:ext cx="91440" cy="217252"/>
        </a:xfrm>
        <a:custGeom>
          <a:avLst/>
          <a:gdLst/>
          <a:ahLst/>
          <a:cxnLst/>
          <a:rect l="0" t="0" r="0" b="0"/>
          <a:pathLst>
            <a:path>
              <a:moveTo>
                <a:pt x="45720" y="0"/>
              </a:moveTo>
              <a:lnTo>
                <a:pt x="45720" y="217252"/>
              </a:lnTo>
            </a:path>
          </a:pathLst>
        </a:custGeom>
        <a:noFill/>
        <a:ln w="48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3DE6E9-610C-44A3-ABF1-4A1804F597F3}">
      <dsp:nvSpPr>
        <dsp:cNvPr id="0" name=""/>
        <dsp:cNvSpPr/>
      </dsp:nvSpPr>
      <dsp:spPr>
        <a:xfrm>
          <a:off x="5349199" y="1159082"/>
          <a:ext cx="814697" cy="543131"/>
        </a:xfrm>
        <a:prstGeom prst="roundRect">
          <a:avLst>
            <a:gd name="adj" fmla="val 10000"/>
          </a:avLst>
        </a:prstGeom>
        <a:gradFill rotWithShape="0">
          <a:gsLst>
            <a:gs pos="0">
              <a:schemeClr val="accent1">
                <a:shade val="80000"/>
                <a:hueOff val="0"/>
                <a:satOff val="0"/>
                <a:lumOff val="0"/>
                <a:alphaOff val="0"/>
                <a:shade val="47500"/>
                <a:satMod val="137000"/>
              </a:schemeClr>
            </a:gs>
            <a:gs pos="55000">
              <a:schemeClr val="accent1">
                <a:shade val="80000"/>
                <a:hueOff val="0"/>
                <a:satOff val="0"/>
                <a:lumOff val="0"/>
                <a:alphaOff val="0"/>
                <a:shade val="69000"/>
                <a:satMod val="137000"/>
              </a:schemeClr>
            </a:gs>
            <a:gs pos="100000">
              <a:schemeClr val="accent1">
                <a:shade val="8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panose="020F0502020204030204"/>
            </a:rPr>
            <a:t>  Initial Orbit Determination</a:t>
          </a:r>
          <a:endParaRPr lang="en-US" sz="700" kern="1200"/>
        </a:p>
      </dsp:txBody>
      <dsp:txXfrm>
        <a:off x="5365107" y="1174990"/>
        <a:ext cx="782881" cy="511315"/>
      </dsp:txXfrm>
    </dsp:sp>
    <dsp:sp modelId="{CBA77BD5-C636-4577-8845-AAD9C645774B}">
      <dsp:nvSpPr>
        <dsp:cNvPr id="0" name=""/>
        <dsp:cNvSpPr/>
      </dsp:nvSpPr>
      <dsp:spPr>
        <a:xfrm>
          <a:off x="5226995" y="1702213"/>
          <a:ext cx="529553" cy="217252"/>
        </a:xfrm>
        <a:custGeom>
          <a:avLst/>
          <a:gdLst/>
          <a:ahLst/>
          <a:cxnLst/>
          <a:rect l="0" t="0" r="0" b="0"/>
          <a:pathLst>
            <a:path>
              <a:moveTo>
                <a:pt x="529553" y="0"/>
              </a:moveTo>
              <a:lnTo>
                <a:pt x="529553" y="108626"/>
              </a:lnTo>
              <a:lnTo>
                <a:pt x="0" y="108626"/>
              </a:lnTo>
              <a:lnTo>
                <a:pt x="0" y="217252"/>
              </a:lnTo>
            </a:path>
          </a:pathLst>
        </a:custGeom>
        <a:noFill/>
        <a:ln w="48000" cap="flat" cmpd="thickThin"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BD4985-3438-4352-9347-F93AC04B8643}">
      <dsp:nvSpPr>
        <dsp:cNvPr id="0" name=""/>
        <dsp:cNvSpPr/>
      </dsp:nvSpPr>
      <dsp:spPr>
        <a:xfrm>
          <a:off x="4819646" y="1919466"/>
          <a:ext cx="814697" cy="543131"/>
        </a:xfrm>
        <a:prstGeom prst="roundRect">
          <a:avLst>
            <a:gd name="adj" fmla="val 10000"/>
          </a:avLst>
        </a:prstGeom>
        <a:gradFill rotWithShape="0">
          <a:gsLst>
            <a:gs pos="0">
              <a:schemeClr val="accent1">
                <a:tint val="99000"/>
                <a:hueOff val="0"/>
                <a:satOff val="0"/>
                <a:lumOff val="0"/>
                <a:alphaOff val="0"/>
                <a:shade val="47500"/>
                <a:satMod val="137000"/>
              </a:schemeClr>
            </a:gs>
            <a:gs pos="55000">
              <a:schemeClr val="accent1">
                <a:tint val="99000"/>
                <a:hueOff val="0"/>
                <a:satOff val="0"/>
                <a:lumOff val="0"/>
                <a:alphaOff val="0"/>
                <a:shade val="69000"/>
                <a:satMod val="137000"/>
              </a:schemeClr>
            </a:gs>
            <a:gs pos="100000">
              <a:schemeClr val="accent1">
                <a:tint val="99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panose="020F0502020204030204"/>
            </a:rPr>
            <a:t> State Vector Estimation</a:t>
          </a:r>
        </a:p>
      </dsp:txBody>
      <dsp:txXfrm>
        <a:off x="4835554" y="1935374"/>
        <a:ext cx="782881" cy="511315"/>
      </dsp:txXfrm>
    </dsp:sp>
    <dsp:sp modelId="{6D96E270-54CB-49A7-AF55-5B2AB427C055}">
      <dsp:nvSpPr>
        <dsp:cNvPr id="0" name=""/>
        <dsp:cNvSpPr/>
      </dsp:nvSpPr>
      <dsp:spPr>
        <a:xfrm>
          <a:off x="5756548" y="1702213"/>
          <a:ext cx="529553" cy="217252"/>
        </a:xfrm>
        <a:custGeom>
          <a:avLst/>
          <a:gdLst/>
          <a:ahLst/>
          <a:cxnLst/>
          <a:rect l="0" t="0" r="0" b="0"/>
          <a:pathLst>
            <a:path>
              <a:moveTo>
                <a:pt x="0" y="0"/>
              </a:moveTo>
              <a:lnTo>
                <a:pt x="0" y="108626"/>
              </a:lnTo>
              <a:lnTo>
                <a:pt x="529553" y="108626"/>
              </a:lnTo>
              <a:lnTo>
                <a:pt x="529553" y="217252"/>
              </a:lnTo>
            </a:path>
          </a:pathLst>
        </a:custGeom>
        <a:noFill/>
        <a:ln w="48000" cap="flat" cmpd="thickThin"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BD6093-50CB-4856-8560-7CBE9F160C6E}">
      <dsp:nvSpPr>
        <dsp:cNvPr id="0" name=""/>
        <dsp:cNvSpPr/>
      </dsp:nvSpPr>
      <dsp:spPr>
        <a:xfrm>
          <a:off x="5878753" y="1919466"/>
          <a:ext cx="814697" cy="543131"/>
        </a:xfrm>
        <a:prstGeom prst="roundRect">
          <a:avLst>
            <a:gd name="adj" fmla="val 10000"/>
          </a:avLst>
        </a:prstGeom>
        <a:gradFill rotWithShape="0">
          <a:gsLst>
            <a:gs pos="0">
              <a:schemeClr val="accent1">
                <a:tint val="99000"/>
                <a:hueOff val="0"/>
                <a:satOff val="0"/>
                <a:lumOff val="0"/>
                <a:alphaOff val="0"/>
                <a:shade val="47500"/>
                <a:satMod val="137000"/>
              </a:schemeClr>
            </a:gs>
            <a:gs pos="55000">
              <a:schemeClr val="accent1">
                <a:tint val="99000"/>
                <a:hueOff val="0"/>
                <a:satOff val="0"/>
                <a:lumOff val="0"/>
                <a:alphaOff val="0"/>
                <a:shade val="69000"/>
                <a:satMod val="137000"/>
              </a:schemeClr>
            </a:gs>
            <a:gs pos="100000">
              <a:schemeClr val="accent1">
                <a:tint val="99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panose="020F0502020204030204"/>
            </a:rPr>
            <a:t> Downrange Location Prediction</a:t>
          </a:r>
        </a:p>
      </dsp:txBody>
      <dsp:txXfrm>
        <a:off x="5894661" y="1935374"/>
        <a:ext cx="782881" cy="511315"/>
      </dsp:txXfrm>
    </dsp:sp>
    <dsp:sp modelId="{F68FA094-A32B-44D3-B0C2-9BD33698C207}">
      <dsp:nvSpPr>
        <dsp:cNvPr id="0" name=""/>
        <dsp:cNvSpPr/>
      </dsp:nvSpPr>
      <dsp:spPr>
        <a:xfrm>
          <a:off x="5756548" y="941829"/>
          <a:ext cx="2118212" cy="217252"/>
        </a:xfrm>
        <a:custGeom>
          <a:avLst/>
          <a:gdLst/>
          <a:ahLst/>
          <a:cxnLst/>
          <a:rect l="0" t="0" r="0" b="0"/>
          <a:pathLst>
            <a:path>
              <a:moveTo>
                <a:pt x="0" y="0"/>
              </a:moveTo>
              <a:lnTo>
                <a:pt x="0" y="108626"/>
              </a:lnTo>
              <a:lnTo>
                <a:pt x="2118212" y="108626"/>
              </a:lnTo>
              <a:lnTo>
                <a:pt x="2118212" y="217252"/>
              </a:lnTo>
            </a:path>
          </a:pathLst>
        </a:custGeom>
        <a:noFill/>
        <a:ln w="48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4D1F79-CC4C-42DD-A5CC-B2CAE13865E3}">
      <dsp:nvSpPr>
        <dsp:cNvPr id="0" name=""/>
        <dsp:cNvSpPr/>
      </dsp:nvSpPr>
      <dsp:spPr>
        <a:xfrm>
          <a:off x="7467412" y="1159082"/>
          <a:ext cx="814697" cy="543131"/>
        </a:xfrm>
        <a:prstGeom prst="roundRect">
          <a:avLst>
            <a:gd name="adj" fmla="val 10000"/>
          </a:avLst>
        </a:prstGeom>
        <a:gradFill rotWithShape="0">
          <a:gsLst>
            <a:gs pos="0">
              <a:schemeClr val="accent1">
                <a:shade val="80000"/>
                <a:hueOff val="0"/>
                <a:satOff val="0"/>
                <a:lumOff val="0"/>
                <a:alphaOff val="0"/>
                <a:shade val="47500"/>
                <a:satMod val="137000"/>
              </a:schemeClr>
            </a:gs>
            <a:gs pos="55000">
              <a:schemeClr val="accent1">
                <a:shade val="80000"/>
                <a:hueOff val="0"/>
                <a:satOff val="0"/>
                <a:lumOff val="0"/>
                <a:alphaOff val="0"/>
                <a:shade val="69000"/>
                <a:satMod val="137000"/>
              </a:schemeClr>
            </a:gs>
            <a:gs pos="100000">
              <a:schemeClr val="accent1">
                <a:shade val="8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panose="020F0502020204030204"/>
            </a:rPr>
            <a:t> Sidereal / Target Image Tracks</a:t>
          </a:r>
        </a:p>
      </dsp:txBody>
      <dsp:txXfrm>
        <a:off x="7483320" y="1174990"/>
        <a:ext cx="782881" cy="511315"/>
      </dsp:txXfrm>
    </dsp:sp>
    <dsp:sp modelId="{22790DD1-79A3-4A7A-AAB1-4E790EE18740}">
      <dsp:nvSpPr>
        <dsp:cNvPr id="0" name=""/>
        <dsp:cNvSpPr/>
      </dsp:nvSpPr>
      <dsp:spPr>
        <a:xfrm>
          <a:off x="7345207" y="1702213"/>
          <a:ext cx="529553" cy="217252"/>
        </a:xfrm>
        <a:custGeom>
          <a:avLst/>
          <a:gdLst/>
          <a:ahLst/>
          <a:cxnLst/>
          <a:rect l="0" t="0" r="0" b="0"/>
          <a:pathLst>
            <a:path>
              <a:moveTo>
                <a:pt x="529553" y="0"/>
              </a:moveTo>
              <a:lnTo>
                <a:pt x="529553" y="108626"/>
              </a:lnTo>
              <a:lnTo>
                <a:pt x="0" y="108626"/>
              </a:lnTo>
              <a:lnTo>
                <a:pt x="0" y="217252"/>
              </a:lnTo>
            </a:path>
          </a:pathLst>
        </a:custGeom>
        <a:noFill/>
        <a:ln w="48000" cap="flat" cmpd="thickThin"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4E32E6-7C3B-40B6-BFB3-1B004C176415}">
      <dsp:nvSpPr>
        <dsp:cNvPr id="0" name=""/>
        <dsp:cNvSpPr/>
      </dsp:nvSpPr>
      <dsp:spPr>
        <a:xfrm>
          <a:off x="6937859" y="1919466"/>
          <a:ext cx="814697" cy="543131"/>
        </a:xfrm>
        <a:prstGeom prst="roundRect">
          <a:avLst>
            <a:gd name="adj" fmla="val 10000"/>
          </a:avLst>
        </a:prstGeom>
        <a:gradFill rotWithShape="0">
          <a:gsLst>
            <a:gs pos="0">
              <a:schemeClr val="accent1">
                <a:tint val="99000"/>
                <a:hueOff val="0"/>
                <a:satOff val="0"/>
                <a:lumOff val="0"/>
                <a:alphaOff val="0"/>
                <a:shade val="47500"/>
                <a:satMod val="137000"/>
              </a:schemeClr>
            </a:gs>
            <a:gs pos="55000">
              <a:schemeClr val="accent1">
                <a:tint val="99000"/>
                <a:hueOff val="0"/>
                <a:satOff val="0"/>
                <a:lumOff val="0"/>
                <a:alphaOff val="0"/>
                <a:shade val="69000"/>
                <a:satMod val="137000"/>
              </a:schemeClr>
            </a:gs>
            <a:gs pos="100000">
              <a:schemeClr val="accent1">
                <a:tint val="99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panose="020F0502020204030204"/>
            </a:rPr>
            <a:t> Calibration &amp; Detection</a:t>
          </a:r>
        </a:p>
      </dsp:txBody>
      <dsp:txXfrm>
        <a:off x="6953767" y="1935374"/>
        <a:ext cx="782881" cy="511315"/>
      </dsp:txXfrm>
    </dsp:sp>
    <dsp:sp modelId="{7E391CAA-8012-4A0B-A7D9-08089AAB66B5}">
      <dsp:nvSpPr>
        <dsp:cNvPr id="0" name=""/>
        <dsp:cNvSpPr/>
      </dsp:nvSpPr>
      <dsp:spPr>
        <a:xfrm>
          <a:off x="7874760" y="1702213"/>
          <a:ext cx="529553" cy="217252"/>
        </a:xfrm>
        <a:custGeom>
          <a:avLst/>
          <a:gdLst/>
          <a:ahLst/>
          <a:cxnLst/>
          <a:rect l="0" t="0" r="0" b="0"/>
          <a:pathLst>
            <a:path>
              <a:moveTo>
                <a:pt x="0" y="0"/>
              </a:moveTo>
              <a:lnTo>
                <a:pt x="0" y="108626"/>
              </a:lnTo>
              <a:lnTo>
                <a:pt x="529553" y="108626"/>
              </a:lnTo>
              <a:lnTo>
                <a:pt x="529553" y="217252"/>
              </a:lnTo>
            </a:path>
          </a:pathLst>
        </a:custGeom>
        <a:noFill/>
        <a:ln w="48000" cap="flat" cmpd="thickThin"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4EB891-D7FD-47E5-A38B-307C44C638BE}">
      <dsp:nvSpPr>
        <dsp:cNvPr id="0" name=""/>
        <dsp:cNvSpPr/>
      </dsp:nvSpPr>
      <dsp:spPr>
        <a:xfrm>
          <a:off x="7996965" y="1919466"/>
          <a:ext cx="814697" cy="543131"/>
        </a:xfrm>
        <a:prstGeom prst="roundRect">
          <a:avLst>
            <a:gd name="adj" fmla="val 10000"/>
          </a:avLst>
        </a:prstGeom>
        <a:gradFill rotWithShape="0">
          <a:gsLst>
            <a:gs pos="0">
              <a:schemeClr val="accent1">
                <a:tint val="99000"/>
                <a:hueOff val="0"/>
                <a:satOff val="0"/>
                <a:lumOff val="0"/>
                <a:alphaOff val="0"/>
                <a:shade val="47500"/>
                <a:satMod val="137000"/>
              </a:schemeClr>
            </a:gs>
            <a:gs pos="55000">
              <a:schemeClr val="accent1">
                <a:tint val="99000"/>
                <a:hueOff val="0"/>
                <a:satOff val="0"/>
                <a:lumOff val="0"/>
                <a:alphaOff val="0"/>
                <a:shade val="69000"/>
                <a:satMod val="137000"/>
              </a:schemeClr>
            </a:gs>
            <a:gs pos="100000">
              <a:schemeClr val="accent1">
                <a:tint val="99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panose="020F0502020204030204"/>
            </a:rPr>
            <a:t> State </a:t>
          </a:r>
          <a:r>
            <a:rPr lang="en-US" sz="700" b="1" kern="1200">
              <a:latin typeface="Calibri" panose="020F0502020204030204"/>
            </a:rPr>
            <a:t>Vector</a:t>
          </a:r>
          <a:r>
            <a:rPr lang="en-US" sz="700" kern="1200">
              <a:latin typeface="Calibri" panose="020F0502020204030204"/>
            </a:rPr>
            <a:t> Estimation &amp; Downrange Location Prediction</a:t>
          </a:r>
          <a:endParaRPr lang="en-US" sz="700" kern="1200"/>
        </a:p>
      </dsp:txBody>
      <dsp:txXfrm>
        <a:off x="8012873" y="1935374"/>
        <a:ext cx="782881" cy="511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0D24F-5EF9-D346-A2D3-BC6C58C30F10}">
      <dsp:nvSpPr>
        <dsp:cNvPr id="0" name=""/>
        <dsp:cNvSpPr/>
      </dsp:nvSpPr>
      <dsp:spPr>
        <a:xfrm>
          <a:off x="4415" y="701864"/>
          <a:ext cx="1368896" cy="154400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Curated data sets organized in 'branches'</a:t>
          </a:r>
        </a:p>
      </dsp:txBody>
      <dsp:txXfrm>
        <a:off x="44509" y="741958"/>
        <a:ext cx="1288708" cy="1463818"/>
      </dsp:txXfrm>
    </dsp:sp>
    <dsp:sp modelId="{9712A0F1-7CAA-C046-8730-A2CEB124D10D}">
      <dsp:nvSpPr>
        <dsp:cNvPr id="0" name=""/>
        <dsp:cNvSpPr/>
      </dsp:nvSpPr>
      <dsp:spPr>
        <a:xfrm>
          <a:off x="1510201" y="1304124"/>
          <a:ext cx="290206" cy="339486"/>
        </a:xfrm>
        <a:prstGeom prst="rightArrow">
          <a:avLst>
            <a:gd name="adj1" fmla="val 60000"/>
            <a:gd name="adj2" fmla="val 50000"/>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510201" y="1372021"/>
        <a:ext cx="203144" cy="203692"/>
      </dsp:txXfrm>
    </dsp:sp>
    <dsp:sp modelId="{09573DD5-AD44-E545-BBB1-894B7A28F868}">
      <dsp:nvSpPr>
        <dsp:cNvPr id="0" name=""/>
        <dsp:cNvSpPr/>
      </dsp:nvSpPr>
      <dsp:spPr>
        <a:xfrm>
          <a:off x="1920870" y="701864"/>
          <a:ext cx="1368896" cy="154400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Participants download data branches and run their algorithms</a:t>
          </a:r>
        </a:p>
      </dsp:txBody>
      <dsp:txXfrm>
        <a:off x="1960964" y="741958"/>
        <a:ext cx="1288708" cy="1463818"/>
      </dsp:txXfrm>
    </dsp:sp>
    <dsp:sp modelId="{5B87ED25-1454-934C-841C-4EE536D3BED6}">
      <dsp:nvSpPr>
        <dsp:cNvPr id="0" name=""/>
        <dsp:cNvSpPr/>
      </dsp:nvSpPr>
      <dsp:spPr>
        <a:xfrm>
          <a:off x="3426656" y="1304124"/>
          <a:ext cx="290206" cy="339486"/>
        </a:xfrm>
        <a:prstGeom prst="rightArrow">
          <a:avLst>
            <a:gd name="adj1" fmla="val 60000"/>
            <a:gd name="adj2" fmla="val 50000"/>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426656" y="1372021"/>
        <a:ext cx="203144" cy="203692"/>
      </dsp:txXfrm>
    </dsp:sp>
    <dsp:sp modelId="{2B982E60-2AA6-E047-A1A7-B6C369585EDD}">
      <dsp:nvSpPr>
        <dsp:cNvPr id="0" name=""/>
        <dsp:cNvSpPr/>
      </dsp:nvSpPr>
      <dsp:spPr>
        <a:xfrm>
          <a:off x="3837325" y="701864"/>
          <a:ext cx="1368896" cy="154400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Participants return algorithm results in specified file format</a:t>
          </a:r>
        </a:p>
      </dsp:txBody>
      <dsp:txXfrm>
        <a:off x="3877419" y="741958"/>
        <a:ext cx="1288708" cy="1463818"/>
      </dsp:txXfrm>
    </dsp:sp>
    <dsp:sp modelId="{EE269D9F-91C6-384C-8B7B-E55C58220727}">
      <dsp:nvSpPr>
        <dsp:cNvPr id="0" name=""/>
        <dsp:cNvSpPr/>
      </dsp:nvSpPr>
      <dsp:spPr>
        <a:xfrm>
          <a:off x="5343111" y="1304124"/>
          <a:ext cx="290206" cy="339486"/>
        </a:xfrm>
        <a:prstGeom prst="rightArrow">
          <a:avLst>
            <a:gd name="adj1" fmla="val 60000"/>
            <a:gd name="adj2" fmla="val 50000"/>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343111" y="1372021"/>
        <a:ext cx="203144" cy="203692"/>
      </dsp:txXfrm>
    </dsp:sp>
    <dsp:sp modelId="{B4AACE14-D1EE-234C-8299-3A3E3866C7E6}">
      <dsp:nvSpPr>
        <dsp:cNvPr id="0" name=""/>
        <dsp:cNvSpPr/>
      </dsp:nvSpPr>
      <dsp:spPr>
        <a:xfrm>
          <a:off x="5753780" y="701864"/>
          <a:ext cx="1368896" cy="154400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X-Files scores participant results relative to private 'truth' information</a:t>
          </a:r>
        </a:p>
      </dsp:txBody>
      <dsp:txXfrm>
        <a:off x="5793874" y="741958"/>
        <a:ext cx="1288708" cy="1463818"/>
      </dsp:txXfrm>
    </dsp:sp>
    <dsp:sp modelId="{576BF5FD-C5F1-514C-9866-766F7703641E}">
      <dsp:nvSpPr>
        <dsp:cNvPr id="0" name=""/>
        <dsp:cNvSpPr/>
      </dsp:nvSpPr>
      <dsp:spPr>
        <a:xfrm>
          <a:off x="7259566" y="1304124"/>
          <a:ext cx="290206" cy="339486"/>
        </a:xfrm>
        <a:prstGeom prst="rightArrow">
          <a:avLst>
            <a:gd name="adj1" fmla="val 60000"/>
            <a:gd name="adj2" fmla="val 50000"/>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7259566" y="1372021"/>
        <a:ext cx="203144" cy="203692"/>
      </dsp:txXfrm>
    </dsp:sp>
    <dsp:sp modelId="{87A295B0-6F5D-7242-8041-0CC242DBA35A}">
      <dsp:nvSpPr>
        <dsp:cNvPr id="0" name=""/>
        <dsp:cNvSpPr/>
      </dsp:nvSpPr>
      <dsp:spPr>
        <a:xfrm>
          <a:off x="7670235" y="701864"/>
          <a:ext cx="1368896" cy="154400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Submission results are displayed and compared in an interactive dashboard</a:t>
          </a:r>
        </a:p>
      </dsp:txBody>
      <dsp:txXfrm>
        <a:off x="7710329" y="741958"/>
        <a:ext cx="1288708" cy="1463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61D79-9E3F-4706-9D5C-FBEE4CE28AEE}">
      <dsp:nvSpPr>
        <dsp:cNvPr id="0" name=""/>
        <dsp:cNvSpPr/>
      </dsp:nvSpPr>
      <dsp:spPr>
        <a:xfrm>
          <a:off x="7749" y="0"/>
          <a:ext cx="2316297" cy="543970"/>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panose="020F0502020204030204"/>
            </a:rPr>
            <a:t> x0, x1, y0, y1, flux</a:t>
          </a:r>
          <a:endParaRPr lang="en-US" sz="1400" kern="1200"/>
        </a:p>
      </dsp:txBody>
      <dsp:txXfrm>
        <a:off x="23681" y="15932"/>
        <a:ext cx="2284433" cy="512106"/>
      </dsp:txXfrm>
    </dsp:sp>
    <dsp:sp modelId="{C8A9EF7F-8F8E-4530-A0CF-4436B0F1B094}">
      <dsp:nvSpPr>
        <dsp:cNvPr id="0" name=""/>
        <dsp:cNvSpPr/>
      </dsp:nvSpPr>
      <dsp:spPr>
        <a:xfrm>
          <a:off x="2555676" y="0"/>
          <a:ext cx="491054" cy="543970"/>
        </a:xfrm>
        <a:prstGeom prst="rightArrow">
          <a:avLst>
            <a:gd name="adj1" fmla="val 60000"/>
            <a:gd name="adj2" fmla="val 50000"/>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555676" y="108794"/>
        <a:ext cx="343738" cy="326382"/>
      </dsp:txXfrm>
    </dsp:sp>
    <dsp:sp modelId="{6A32F2CB-C83B-4F68-A4C7-84195556ABD7}">
      <dsp:nvSpPr>
        <dsp:cNvPr id="0" name=""/>
        <dsp:cNvSpPr/>
      </dsp:nvSpPr>
      <dsp:spPr>
        <a:xfrm>
          <a:off x="3250565" y="0"/>
          <a:ext cx="2316297" cy="543970"/>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panose="020F0502020204030204"/>
            </a:rPr>
            <a:t>  </a:t>
          </a:r>
          <a:r>
            <a:rPr lang="en-US" sz="1400" b="1" u="sng" kern="1200">
              <a:latin typeface="Calibri" panose="020F0502020204030204"/>
            </a:rPr>
            <a:t>Detection</a:t>
          </a:r>
          <a:r>
            <a:rPr lang="en-US" sz="1400" kern="1200">
              <a:latin typeface="Calibri" panose="020F0502020204030204"/>
            </a:rPr>
            <a:t> scoring</a:t>
          </a:r>
          <a:endParaRPr lang="en-US" sz="1400" kern="1200"/>
        </a:p>
      </dsp:txBody>
      <dsp:txXfrm>
        <a:off x="3266497" y="15932"/>
        <a:ext cx="2284433" cy="512106"/>
      </dsp:txXfrm>
    </dsp:sp>
    <dsp:sp modelId="{46249E57-B936-4E89-905F-4ABB8A1EB3D8}">
      <dsp:nvSpPr>
        <dsp:cNvPr id="0" name=""/>
        <dsp:cNvSpPr/>
      </dsp:nvSpPr>
      <dsp:spPr>
        <a:xfrm>
          <a:off x="5798492" y="0"/>
          <a:ext cx="491054" cy="543970"/>
        </a:xfrm>
        <a:prstGeom prst="rightArrow">
          <a:avLst>
            <a:gd name="adj1" fmla="val 60000"/>
            <a:gd name="adj2" fmla="val 50000"/>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798492" y="108794"/>
        <a:ext cx="343738" cy="326382"/>
      </dsp:txXfrm>
    </dsp:sp>
    <dsp:sp modelId="{BEEB33CC-1928-4CC0-9518-5AFD483D4F7F}">
      <dsp:nvSpPr>
        <dsp:cNvPr id="0" name=""/>
        <dsp:cNvSpPr/>
      </dsp:nvSpPr>
      <dsp:spPr>
        <a:xfrm>
          <a:off x="6493381" y="0"/>
          <a:ext cx="2316297" cy="543970"/>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u="none" kern="1200">
              <a:latin typeface="Calibri" panose="020F0502020204030204"/>
            </a:rPr>
            <a:t> Tests ability to locate target in </a:t>
          </a:r>
          <a:r>
            <a:rPr lang="en-US" sz="1400" b="1" u="sng" kern="1200">
              <a:latin typeface="Calibri" panose="020F0502020204030204"/>
            </a:rPr>
            <a:t>image</a:t>
          </a:r>
          <a:endParaRPr lang="en-US" sz="1400" b="1" u="sng" kern="1200"/>
        </a:p>
      </dsp:txBody>
      <dsp:txXfrm>
        <a:off x="6509313" y="15932"/>
        <a:ext cx="2284433" cy="5121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61D79-9E3F-4706-9D5C-FBEE4CE28AEE}">
      <dsp:nvSpPr>
        <dsp:cNvPr id="0" name=""/>
        <dsp:cNvSpPr/>
      </dsp:nvSpPr>
      <dsp:spPr>
        <a:xfrm>
          <a:off x="7749" y="0"/>
          <a:ext cx="2316297" cy="537439"/>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panose="020F0502020204030204"/>
            </a:rPr>
            <a:t> ra0, ra1, dec0, dec1, mag</a:t>
          </a:r>
          <a:endParaRPr lang="en-US" sz="1400" kern="1200"/>
        </a:p>
      </dsp:txBody>
      <dsp:txXfrm>
        <a:off x="23490" y="15741"/>
        <a:ext cx="2284815" cy="505957"/>
      </dsp:txXfrm>
    </dsp:sp>
    <dsp:sp modelId="{C8A9EF7F-8F8E-4530-A0CF-4436B0F1B094}">
      <dsp:nvSpPr>
        <dsp:cNvPr id="0" name=""/>
        <dsp:cNvSpPr/>
      </dsp:nvSpPr>
      <dsp:spPr>
        <a:xfrm>
          <a:off x="2555676" y="0"/>
          <a:ext cx="491054" cy="537439"/>
        </a:xfrm>
        <a:prstGeom prst="rightArrow">
          <a:avLst>
            <a:gd name="adj1" fmla="val 60000"/>
            <a:gd name="adj2" fmla="val 50000"/>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555676" y="107488"/>
        <a:ext cx="343738" cy="322463"/>
      </dsp:txXfrm>
    </dsp:sp>
    <dsp:sp modelId="{6A32F2CB-C83B-4F68-A4C7-84195556ABD7}">
      <dsp:nvSpPr>
        <dsp:cNvPr id="0" name=""/>
        <dsp:cNvSpPr/>
      </dsp:nvSpPr>
      <dsp:spPr>
        <a:xfrm>
          <a:off x="3250565" y="0"/>
          <a:ext cx="2316297" cy="537439"/>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panose="020F0502020204030204"/>
            </a:rPr>
            <a:t>  </a:t>
          </a:r>
          <a:r>
            <a:rPr lang="en-US" sz="1400" b="1" u="sng" kern="1200">
              <a:latin typeface="Calibri" panose="020F0502020204030204"/>
            </a:rPr>
            <a:t>Calibration</a:t>
          </a:r>
          <a:r>
            <a:rPr lang="en-US" sz="1400" kern="1200">
              <a:latin typeface="Calibri" panose="020F0502020204030204"/>
            </a:rPr>
            <a:t> scoring</a:t>
          </a:r>
          <a:endParaRPr lang="en-US" sz="1400" kern="1200"/>
        </a:p>
      </dsp:txBody>
      <dsp:txXfrm>
        <a:off x="3266306" y="15741"/>
        <a:ext cx="2284815" cy="505957"/>
      </dsp:txXfrm>
    </dsp:sp>
    <dsp:sp modelId="{46249E57-B936-4E89-905F-4ABB8A1EB3D8}">
      <dsp:nvSpPr>
        <dsp:cNvPr id="0" name=""/>
        <dsp:cNvSpPr/>
      </dsp:nvSpPr>
      <dsp:spPr>
        <a:xfrm>
          <a:off x="5798492" y="0"/>
          <a:ext cx="491054" cy="537439"/>
        </a:xfrm>
        <a:prstGeom prst="rightArrow">
          <a:avLst>
            <a:gd name="adj1" fmla="val 60000"/>
            <a:gd name="adj2" fmla="val 50000"/>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798492" y="107488"/>
        <a:ext cx="343738" cy="322463"/>
      </dsp:txXfrm>
    </dsp:sp>
    <dsp:sp modelId="{BEEB33CC-1928-4CC0-9518-5AFD483D4F7F}">
      <dsp:nvSpPr>
        <dsp:cNvPr id="0" name=""/>
        <dsp:cNvSpPr/>
      </dsp:nvSpPr>
      <dsp:spPr>
        <a:xfrm>
          <a:off x="6493381" y="0"/>
          <a:ext cx="2316297" cy="537439"/>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panose="020F0502020204030204"/>
            </a:rPr>
            <a:t> </a:t>
          </a:r>
          <a:r>
            <a:rPr lang="en-US" sz="1400" kern="1200"/>
            <a:t>Tests ability to transform detection into</a:t>
          </a:r>
          <a:r>
            <a:rPr lang="en-US" sz="1400" kern="1200">
              <a:latin typeface="Calibri" panose="020F0502020204030204"/>
            </a:rPr>
            <a:t> </a:t>
          </a:r>
          <a:r>
            <a:rPr lang="en-US" sz="1400" b="1" u="sng" kern="1200">
              <a:latin typeface="Calibri" panose="020F0502020204030204"/>
            </a:rPr>
            <a:t>sky</a:t>
          </a:r>
          <a:r>
            <a:rPr lang="en-US" sz="1400" kern="1200"/>
            <a:t> quantities</a:t>
          </a:r>
        </a:p>
      </dsp:txBody>
      <dsp:txXfrm>
        <a:off x="6509122" y="15741"/>
        <a:ext cx="2284815" cy="5059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29462-A3E1-478B-A2B4-C80CDE90D0DA}">
      <dsp:nvSpPr>
        <dsp:cNvPr id="0" name=""/>
        <dsp:cNvSpPr/>
      </dsp:nvSpPr>
      <dsp:spPr>
        <a:xfrm>
          <a:off x="2780" y="1317057"/>
          <a:ext cx="1493826" cy="746913"/>
        </a:xfrm>
        <a:prstGeom prst="roundRect">
          <a:avLst>
            <a:gd name="adj" fmla="val 10000"/>
          </a:avLst>
        </a:prstGeom>
        <a:solidFill>
          <a:schemeClr val="accent1">
            <a:shade val="6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panose="020F0502020204030204"/>
            </a:rPr>
            <a:t> Target</a:t>
          </a:r>
          <a:endParaRPr lang="en-US" sz="2800" kern="1200"/>
        </a:p>
      </dsp:txBody>
      <dsp:txXfrm>
        <a:off x="24656" y="1338933"/>
        <a:ext cx="1450074" cy="703161"/>
      </dsp:txXfrm>
    </dsp:sp>
    <dsp:sp modelId="{06272D8B-0CD6-4393-A288-D07437603357}">
      <dsp:nvSpPr>
        <dsp:cNvPr id="0" name=""/>
        <dsp:cNvSpPr/>
      </dsp:nvSpPr>
      <dsp:spPr>
        <a:xfrm rot="19457599">
          <a:off x="1427442" y="1462592"/>
          <a:ext cx="735861" cy="26367"/>
        </a:xfrm>
        <a:custGeom>
          <a:avLst/>
          <a:gdLst/>
          <a:ahLst/>
          <a:cxnLst/>
          <a:rect l="0" t="0" r="0" b="0"/>
          <a:pathLst>
            <a:path>
              <a:moveTo>
                <a:pt x="0" y="13183"/>
              </a:moveTo>
              <a:lnTo>
                <a:pt x="735861" y="13183"/>
              </a:lnTo>
            </a:path>
          </a:pathLst>
        </a:custGeom>
        <a:noFill/>
        <a:ln w="48000" cap="flat" cmpd="thickThin" algn="ctr">
          <a:solidFill>
            <a:schemeClr val="accent1">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76976" y="1457379"/>
        <a:ext cx="36793" cy="36793"/>
      </dsp:txXfrm>
    </dsp:sp>
    <dsp:sp modelId="{28C1918C-3EF5-4061-B0A7-036BD49CEAA5}">
      <dsp:nvSpPr>
        <dsp:cNvPr id="0" name=""/>
        <dsp:cNvSpPr/>
      </dsp:nvSpPr>
      <dsp:spPr>
        <a:xfrm>
          <a:off x="2094138" y="887582"/>
          <a:ext cx="1493826" cy="746913"/>
        </a:xfrm>
        <a:prstGeom prst="roundRect">
          <a:avLst>
            <a:gd name="adj" fmla="val 10000"/>
          </a:avLst>
        </a:prstGeom>
        <a:solidFill>
          <a:schemeClr val="accent1">
            <a:shade val="8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panose="020F0502020204030204"/>
            </a:rPr>
            <a:t>Calibrate</a:t>
          </a:r>
        </a:p>
      </dsp:txBody>
      <dsp:txXfrm>
        <a:off x="2116014" y="909458"/>
        <a:ext cx="1450074" cy="703161"/>
      </dsp:txXfrm>
    </dsp:sp>
    <dsp:sp modelId="{09DD3E50-E08B-42E0-8558-F2C88C2B1A78}">
      <dsp:nvSpPr>
        <dsp:cNvPr id="0" name=""/>
        <dsp:cNvSpPr/>
      </dsp:nvSpPr>
      <dsp:spPr>
        <a:xfrm rot="2142401">
          <a:off x="1427442" y="1892068"/>
          <a:ext cx="735861" cy="26367"/>
        </a:xfrm>
        <a:custGeom>
          <a:avLst/>
          <a:gdLst/>
          <a:ahLst/>
          <a:cxnLst/>
          <a:rect l="0" t="0" r="0" b="0"/>
          <a:pathLst>
            <a:path>
              <a:moveTo>
                <a:pt x="0" y="13183"/>
              </a:moveTo>
              <a:lnTo>
                <a:pt x="735861" y="13183"/>
              </a:lnTo>
            </a:path>
          </a:pathLst>
        </a:custGeom>
        <a:noFill/>
        <a:ln w="48000" cap="flat" cmpd="thickThin" algn="ctr">
          <a:solidFill>
            <a:schemeClr val="accent1">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76976" y="1886855"/>
        <a:ext cx="36793" cy="36793"/>
      </dsp:txXfrm>
    </dsp:sp>
    <dsp:sp modelId="{AA09E2F5-84F1-4AEE-AA54-948D3ED04FBF}">
      <dsp:nvSpPr>
        <dsp:cNvPr id="0" name=""/>
        <dsp:cNvSpPr/>
      </dsp:nvSpPr>
      <dsp:spPr>
        <a:xfrm>
          <a:off x="2094138" y="1746532"/>
          <a:ext cx="1493826" cy="746913"/>
        </a:xfrm>
        <a:prstGeom prst="roundRect">
          <a:avLst>
            <a:gd name="adj" fmla="val 10000"/>
          </a:avLst>
        </a:prstGeom>
        <a:solidFill>
          <a:schemeClr val="accent1">
            <a:shade val="8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panose="020F0502020204030204"/>
            </a:rPr>
            <a:t>Detect</a:t>
          </a:r>
        </a:p>
      </dsp:txBody>
      <dsp:txXfrm>
        <a:off x="2116014" y="1768408"/>
        <a:ext cx="1450074" cy="703161"/>
      </dsp:txXfrm>
    </dsp:sp>
    <dsp:sp modelId="{DECC1A29-51B3-42C6-BFE5-89932E78D8D2}">
      <dsp:nvSpPr>
        <dsp:cNvPr id="0" name=""/>
        <dsp:cNvSpPr/>
      </dsp:nvSpPr>
      <dsp:spPr>
        <a:xfrm>
          <a:off x="2780" y="3034958"/>
          <a:ext cx="1493826" cy="746913"/>
        </a:xfrm>
        <a:prstGeom prst="roundRect">
          <a:avLst>
            <a:gd name="adj" fmla="val 10000"/>
          </a:avLst>
        </a:prstGeom>
        <a:solidFill>
          <a:schemeClr val="accent1">
            <a:shade val="6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panose="020F0502020204030204"/>
            </a:rPr>
            <a:t> Sidereal</a:t>
          </a:r>
          <a:endParaRPr lang="en-US" sz="2800" kern="1200"/>
        </a:p>
      </dsp:txBody>
      <dsp:txXfrm>
        <a:off x="24656" y="3056834"/>
        <a:ext cx="1450074" cy="703161"/>
      </dsp:txXfrm>
    </dsp:sp>
    <dsp:sp modelId="{93310288-2BE8-4708-BD09-F73B5F2E781B}">
      <dsp:nvSpPr>
        <dsp:cNvPr id="0" name=""/>
        <dsp:cNvSpPr/>
      </dsp:nvSpPr>
      <dsp:spPr>
        <a:xfrm rot="19457599">
          <a:off x="1427442" y="3180493"/>
          <a:ext cx="735861" cy="26367"/>
        </a:xfrm>
        <a:custGeom>
          <a:avLst/>
          <a:gdLst/>
          <a:ahLst/>
          <a:cxnLst/>
          <a:rect l="0" t="0" r="0" b="0"/>
          <a:pathLst>
            <a:path>
              <a:moveTo>
                <a:pt x="0" y="13183"/>
              </a:moveTo>
              <a:lnTo>
                <a:pt x="735861" y="13183"/>
              </a:lnTo>
            </a:path>
          </a:pathLst>
        </a:custGeom>
        <a:noFill/>
        <a:ln w="48000" cap="flat" cmpd="thickThin" algn="ctr">
          <a:solidFill>
            <a:schemeClr val="accent1">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76976" y="3175280"/>
        <a:ext cx="36793" cy="36793"/>
      </dsp:txXfrm>
    </dsp:sp>
    <dsp:sp modelId="{BCD37761-20D6-4F08-8E7E-4BEA8DFC2976}">
      <dsp:nvSpPr>
        <dsp:cNvPr id="0" name=""/>
        <dsp:cNvSpPr/>
      </dsp:nvSpPr>
      <dsp:spPr>
        <a:xfrm>
          <a:off x="2094138" y="2605483"/>
          <a:ext cx="1493826" cy="746913"/>
        </a:xfrm>
        <a:prstGeom prst="roundRect">
          <a:avLst>
            <a:gd name="adj" fmla="val 10000"/>
          </a:avLst>
        </a:prstGeom>
        <a:solidFill>
          <a:schemeClr val="accent1">
            <a:shade val="8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panose="020F0502020204030204"/>
            </a:rPr>
            <a:t> Calibrate</a:t>
          </a:r>
          <a:endParaRPr lang="en-US" sz="2800" kern="1200"/>
        </a:p>
      </dsp:txBody>
      <dsp:txXfrm>
        <a:off x="2116014" y="2627359"/>
        <a:ext cx="1450074" cy="703161"/>
      </dsp:txXfrm>
    </dsp:sp>
    <dsp:sp modelId="{6586FB37-9905-4AA9-BEEA-FA30BC34C069}">
      <dsp:nvSpPr>
        <dsp:cNvPr id="0" name=""/>
        <dsp:cNvSpPr/>
      </dsp:nvSpPr>
      <dsp:spPr>
        <a:xfrm rot="2142401">
          <a:off x="1427442" y="3609968"/>
          <a:ext cx="735861" cy="26367"/>
        </a:xfrm>
        <a:custGeom>
          <a:avLst/>
          <a:gdLst/>
          <a:ahLst/>
          <a:cxnLst/>
          <a:rect l="0" t="0" r="0" b="0"/>
          <a:pathLst>
            <a:path>
              <a:moveTo>
                <a:pt x="0" y="13183"/>
              </a:moveTo>
              <a:lnTo>
                <a:pt x="735861" y="13183"/>
              </a:lnTo>
            </a:path>
          </a:pathLst>
        </a:custGeom>
        <a:noFill/>
        <a:ln w="48000" cap="flat" cmpd="thickThin" algn="ctr">
          <a:solidFill>
            <a:schemeClr val="accent1">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76976" y="3604756"/>
        <a:ext cx="36793" cy="36793"/>
      </dsp:txXfrm>
    </dsp:sp>
    <dsp:sp modelId="{6C79C133-D8DE-409C-8DA2-7DC869F8739C}">
      <dsp:nvSpPr>
        <dsp:cNvPr id="0" name=""/>
        <dsp:cNvSpPr/>
      </dsp:nvSpPr>
      <dsp:spPr>
        <a:xfrm>
          <a:off x="2094138" y="3464433"/>
          <a:ext cx="1493826" cy="746913"/>
        </a:xfrm>
        <a:prstGeom prst="roundRect">
          <a:avLst>
            <a:gd name="adj" fmla="val 10000"/>
          </a:avLst>
        </a:prstGeom>
        <a:solidFill>
          <a:schemeClr val="accent1">
            <a:shade val="8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latin typeface="Calibri" panose="020F0502020204030204"/>
            </a:rPr>
            <a:t> Detect</a:t>
          </a:r>
        </a:p>
      </dsp:txBody>
      <dsp:txXfrm>
        <a:off x="2116014" y="3486309"/>
        <a:ext cx="1450074" cy="70316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3/3/2022</a:t>
            </a:fld>
            <a:endParaRPr lang="en-US">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01T21:49:50.619"/>
    </inkml:context>
    <inkml:brush xml:id="br0">
      <inkml:brushProperty name="width" value="0.1" units="cm"/>
      <inkml:brushProperty name="height" value="0.1" units="cm"/>
      <inkml:brushProperty name="color" value="#E71224"/>
    </inkml:brush>
  </inkml:definitions>
  <inkml:trace contextRef="#ctx0" brushRef="#br0">10923 9010 16383 0 0,'-4'0'0'0'0,"-3"0"0"0"0,-4 2 0 0 0,-7-2 0 0 0,-12 0 0 0 0,-6 0 0 0 0,15 0 0 0 0,5 0 0 0 0,7 0 0 0 0,5 1 0 0 0,-1 0 0 0 0,-2-1 0 0 0,0 3 0 0 0,-2 0 0 0 0,-2 5 0 0 0,0-2 0 0 0,0 4 0 0 0,2-1 0 0 0,-2-1 0 0 0,3-1 0 0 0,2 2 0 0 0,0 2 0 0 0,2-2 0 0 0,2-2 0 0 0,1-2 0 0 0,-2 2 0 0 0,0-1 0 0 0,1 1 0 0 0,0 1 0 0 0,0-1 0 0 0,2-1 0 0 0,-1-2 0 0 0,1 2 0 0 0,-2 0 0 0 0,2 0 0 0 0,0 3 0 0 0,0-2 0 0 0,0-1 0 0 0,0-3 0 0 0,0 0 0 0 0,0 3 0 0 0,0-1 0 0 0,0 3 0 0 0,2 1 0 0 0,-1-1 0 0 0,1 0 0 0 0,-1 1 0 0 0,0-3 0 0 0,2 1 0 0 0,2-1 0 0 0,1 1 0 0 0,1 2 0 0 0,1 2 0 0 0,3 0 0 0 0,-1 2 0 0 0,-3-7 0 0 0,-1-2 0 0 0,3 0 0 0 0,1 3 0 0 0,3-3 0 0 0,-1 4 0 0 0,1-2 0 0 0,-2 0 0 0 0,3 1 0 0 0,3-1 0 0 0,3 1 0 0 0,-6-6 0 0 0,4 2 0 0 0,-6-3 0 0 0,-5 2 0 0 0,-1-2 0 0 0,-1 0 0 0 0,-2 0 0 0 0,0 0 0 0 0,-1-2 0 0 0,4 2 0 0 0,3-1 0 0 0,-1 1 0 0 0,0 0 0 0 0,-3-1 0 0 0,-1 1 0 0 0,-1 0 0 0 0,2-3 0 0 0,0-2 0 0 0,3 1 0 0 0,-4-2 0 0 0,1 0 0 0 0,-3 2 0 0 0,0 2 0 0 0,-1-1 0 0 0,-1-1 0 0 0,2 1 0 0 0,1-6 0 0 0,1-2 0 0 0,1 1 0 0 0,-2-1 0 0 0,1 1 0 0 0,1 1 0 0 0,1 2 0 0 0,-3 1 0 0 0,3-2 0 0 0,-2-1 0 0 0,-1 2 0 0 0,-2-3 0 0 0,-1-3 0 0 0,0 1 0 0 0,0 1 0 0 0,0 4 0 0 0,0 1 0 0 0,0 0 0 0 0,0-3 0 0 0,-1 0 0 0 0,1 1 0 0 0,0-1 0 0 0,0 0 0 0 0,-2 0 0 0 0,1 0 0 0 0,-1-3 0 0 0,-1 1 0 0 0,2 4 0 0 0,1 3 0 0 0,-1-1 0 0 0,-1-1 0 0 0,1 1 0 0 0,-4-3 0 0 0,1 2 0 0 0,-1 2 0 0 0,4 1 0 0 0,-2 0 0 0 0,0 2 0 0 0,0-2 0 0 0,0 1 0 0 0,2 1 0 0 0,-1-2 0 0 0,1 1 0 0 0,-1 2 0 0 0,13 0 0 0 0,-11 0-16383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01T21:49:50.620"/>
    </inkml:context>
    <inkml:brush xml:id="br0">
      <inkml:brushProperty name="width" value="0.1" units="cm"/>
      <inkml:brushProperty name="height" value="0.1" units="cm"/>
      <inkml:brushProperty name="color" value="#E71224"/>
    </inkml:brush>
  </inkml:definitions>
  <inkml:trace contextRef="#ctx0" brushRef="#br0">11988 11101 16383 0 0,'-1'0'0'0'0,"-1"-1"0"0"0,-4-1 0 0 0,-2 1 0 0 0,-5-2 0 0 0,-5 1 0 0 0,6 1 0 0 0,-6 1 0 0 0,-3 0 0 0 0,1 0 0 0 0,8 0 0 0 0,1 0 0 0 0,3 0 0 0 0,0 1 0 0 0,4 1 0 0 0,-1 1 0 0 0,0 1 0 0 0,0-1 0 0 0,-4 0 0 0 0,2 1 0 0 0,1 4 0 0 0,0-2 0 0 0,0 1 0 0 0,0 0 0 0 0,1-4 0 0 0,-3 2 0 0 0,2-1 0 0 0,1 3 0 0 0,-1-1 0 0 0,0 2 0 0 0,-2 1 0 0 0,4-1 0 0 0,-2 3 0 0 0,1 0 0 0 0,2-2 0 0 0,2-2 0 0 0,-4 0 0 0 0,2 2 0 0 0,2 2 0 0 0,1-1 0 0 0,0 1 0 0 0,0-2 0 0 0,1-2 0 0 0,1-1 0 0 0,-2 0 0 0 0,1 0 0 0 0,1 0 0 0 0,-1 1 0 0 0,2 0 0 0 0,1 1 0 0 0,2-2 0 0 0,2 1 0 0 0,3 3 0 0 0,-4-5 0 0 0,1 3 0 0 0,-2-4 0 0 0,-3 1 0 0 0,7 1 0 0 0,7 2 0 0 0,0 2 0 0 0,-1-4 0 0 0,2 1 0 0 0,0-4 0 0 0,-8-2 0 0 0,8 1 0 0 0,1 0 0 0 0,-4-1 0 0 0,-5-1 0 0 0,1 0 0 0 0,-5-1 0 0 0,-2-1 0 0 0,3-1 0 0 0,1 0 0 0 0,2 0 0 0 0,-4 3 0 0 0,2-1 0 0 0,-3-2 0 0 0,1 0 0 0 0,-1 0 0 0 0,1-3 0 0 0,1-3 0 0 0,1 1 0 0 0,1-3 0 0 0,-1 4 0 0 0,-4 3 0 0 0,-2 1 0 0 0,-1-3 0 0 0,1-2 0 0 0,-1 1 0 0 0,2-4 0 0 0,-1-1 0 0 0,-1 1 0 0 0,1 1 0 0 0,-1-1 0 0 0,-1 2 0 0 0,0 1 0 0 0,-1-7 0 0 0,-4-2 0 0 0,2-1 0 0 0,0 11 0 0 0,1 2 0 0 0,2 2 0 0 0,0 0 0 0 0,0-1 0 0 0,0 0 0 0 0,0-1 0 0 0,0-1 0 0 0,-1 2 0 0 0,1-3 0 0 0,-2 4 0 0 0,2 1 0 0 0,-1 1 0 0 0,-1-1 0 0 0,-1 1 0 0 0,2-1 0 0 0,-1 2 0 0 0,2-1 0 0 0,0-2 0 0 0,2 1 0 0 0,1 2 0 0 0,-3 0-16383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01T21:49:50.621"/>
    </inkml:context>
    <inkml:brush xml:id="br0">
      <inkml:brushProperty name="width" value="0.1" units="cm"/>
      <inkml:brushProperty name="height" value="0.1" units="cm"/>
      <inkml:brushProperty name="color" value="#E71224"/>
    </inkml:brush>
  </inkml:definitions>
  <inkml:trace contextRef="#ctx0" brushRef="#br0">13142 12971 16383 0 0,'-3'1'0'0'0,"-5"-1"0"0"0,-4 0 0 0 0,3 0 0 0 0,0 1 0 0 0,4 1 0 0 0,-1-2 0 0 0,-2 1 0 0 0,-2 4 0 0 0,-4-1 0 0 0,-3 6 0 0 0,3-4 0 0 0,0 2 0 0 0,5 0 0 0 0,-2 0 0 0 0,-1-1 0 0 0,-5 3 0 0 0,3-2 0 0 0,0 3 0 0 0,4-1 0 0 0,4-3 0 0 0,2 4 0 0 0,2 3 0 0 0,-1 0 0 0 0,0-5 0 0 0,2-1 0 0 0,1 1 0 0 0,0-1 0 0 0,0 0 0 0 0,3 7 0 0 0,3-1 0 0 0,-3-2 0 0 0,4 1 0 0 0,-3-3 0 0 0,-1-1 0 0 0,0 6 0 0 0,-2-8 0 0 0,4 0 0 0 0,1 2 0 0 0,3 2 0 0 0,4-3 0 0 0,-4-3 0 0 0,3-1 0 0 0,4-1 0 0 0,-5 1 0 0 0,1-1 0 0 0,0 0 0 0 0,1-2 0 0 0,-4-1 0 0 0,3 0 0 0 0,0-1 0 0 0,-3 1 0 0 0,3-2 0 0 0,1 1 0 0 0,1-1 0 0 0,0 2 0 0 0,0 0 0 0 0,-3-1 0 0 0,-2-1 0 0 0,-2-1 0 0 0,0 0 0 0 0,1-1 0 0 0,-1-1 0 0 0,2-1 0 0 0,2-1 0 0 0,-2 1 0 0 0,-3-2 0 0 0,0 1 0 0 0,0-4 0 0 0,-3 2 0 0 0,0-3 0 0 0,0-1 0 0 0,0 5 0 0 0,-3 3 0 0 0,2-1 0 0 0,-2 0 0 0 0,0-1 0 0 0,-5-5 0 0 0,5 1 0 0 0,-2 1 0 0 0,2 1 0 0 0,-1-4 0 0 0,-1-3 0 0 0,-1 1 0 0 0,0-1 0 0 0,0 3 0 0 0,0 4 0 0 0,3 2 0 0 0,-2 1 0 0 0,-1 0 0 0 0,-1 0 0 0 0,1 2 0 0 0,0 0 0 0 0,-1-1 0 0 0,4 1 0 0 0,-2 2 0 0 0,1-1 0 0 0,-2-1 0 0 0,-2-2 0 0 0,1 2 0 0 0,1-1 0 0 0,2 4 0 0 0,-1-1 0 0 0,-1 1 0 0 0,0-3 0 0 0,-1 1 0 0 0,2 1 0 0 0,1 2 0 0 0,0 0 0 0 0,-2-1 0 0 0,-6-1 0 0 0,0 1 0 0 0,2-1 0 0 0,1 2 0 0 0,3 0 0 0 0,3 2 0 0 0,0 1 0 0 0,0 1 0 0 0,0-4-16383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01T21:49:50.622"/>
    </inkml:context>
    <inkml:brush xml:id="br0">
      <inkml:brushProperty name="width" value="0.1" units="cm"/>
      <inkml:brushProperty name="height" value="0.1" units="cm"/>
      <inkml:brushProperty name="color" value="#E71224"/>
    </inkml:brush>
  </inkml:definitions>
  <inkml:trace contextRef="#ctx0" brushRef="#br0">14336 15097 16383 0 0,'-2'0'0'0'0,"-5"1"0"0"0,-2 2 0 0 0,-3 0 0 0 0,0 2 0 0 0,-1 3 0 0 0,1-5 0 0 0,-1-2 0 0 0,-4 3 0 0 0,-3 1 0 0 0,6 1 0 0 0,5 0 0 0 0,0 3 0 0 0,1-3 0 0 0,1-3 0 0 0,1 1 0 0 0,0-2 0 0 0,-1 1 0 0 0,4 1 0 0 0,-3 2 0 0 0,-2 3 0 0 0,-1 2 0 0 0,-2 4 0 0 0,-1-1 0 0 0,8 0 0 0 0,1-5 0 0 0,3 2 0 0 0,0 1 0 0 0,-2-3 0 0 0,1 1 0 0 0,1 1 0 0 0,0 0 0 0 0,4-1 0 0 0,4 3 0 0 0,2 0 0 0 0,1-2 0 0 0,2 0 0 0 0,-1-3 0 0 0,-3-2 0 0 0,-1-2 0 0 0,2 1 0 0 0,8 3 0 0 0,0-4 0 0 0,-4 1 0 0 0,2-2 0 0 0,1 2 0 0 0,-6-2 0 0 0,1 0 0 0 0,1-1 0 0 0,-9-1 0 0 0,1-1 0 0 0,-1 0 0 0 0,2-1 0 0 0,1-1 0 0 0,-1 2 0 0 0,1-1 0 0 0,1-1 0 0 0,-1 1 0 0 0,-1-2 0 0 0,3 0 0 0 0,-2-1 0 0 0,4-1 0 0 0,-2 1 0 0 0,-2-1 0 0 0,-3 1 0 0 0,1-2 0 0 0,1-1 0 0 0,0-4 0 0 0,-2 0 0 0 0,3-3 0 0 0,1-2 0 0 0,-4 4 0 0 0,-1-1 0 0 0,-3 1 0 0 0,0-2 0 0 0,0 0 0 0 0,0 1 0 0 0,2 4 0 0 0,-2 1 0 0 0,0-3 0 0 0,0 0 0 0 0,-3 3 0 0 0,1 2 0 0 0,2 0 0 0 0,-3 0 0 0 0,2 0 0 0 0,-2-6 0 0 0,-5-1 0 0 0,-3 2 0 0 0,2 0 0 0 0,-2 0 0 0 0,3 5 0 0 0,4 3 0 0 0,1 2 0 0 0,-3-2 0 0 0,2 0 0 0 0,-1 2 0 0 0,4 1 0 0 0,2 0 0 0 0,1 0 0 0 0,4 0 0 0 0,-6 0-16383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16T21:52:35.646"/>
    </inkml:context>
    <inkml:brush xml:id="br0">
      <inkml:brushProperty name="width" value="0.1" units="cm"/>
      <inkml:brushProperty name="height" value="0.1" units="cm"/>
      <inkml:brushProperty name="color" value="#E71224"/>
    </inkml:brush>
  </inkml:definitions>
  <inkml:trace contextRef="#ctx0" brushRef="#br0">20572 10321 16383 0 0,'-1'0'0'0'0,"-1"0"0"0"0,-16 0 0 0 0,-24 0 0 0 0,-14 5 0 0 0,-9-3 0 0 0,3 0 0 0 0,-13 1 0 0 0,-6 2 0 0 0,2-5 0 0 0,30 0 0 0 0,3 2 0 0 0,11 0 0 0 0,5 1 0 0 0,10-2 0 0 0,1 1 0 0 0,-3-2 0 0 0,-1 0 0 0 0,-7 2 0 0 0,14-2 0 0 0,5 2 0 0 0,1 0 0 0 0,1-1 0 0 0,0 3 0 0 0,1-3 0 0 0,2 1 0 0 0,-7 0 0 0 0,-2 0 0 0 0,-3-1 0 0 0,1 1 0 0 0,-4 0 0 0 0,1 2 0 0 0,9-1 0 0 0,0-1 0 0 0,-2 2 0 0 0,0-3 0 0 0,4 1 0 0 0,-1 1 0 0 0,3 1 0 0 0,0-3 0 0 0,1 1 0 0 0,-7-2 0 0 0,-2 2 0 0 0,0-2 0 0 0,6 0 0 0 0,-2 2 0 0 0,-2-1 0 0 0,-4 1 0 0 0,6 0 0 0 0,3 1 0 0 0,2-1 0 0 0,0 0 0 0 0,-3 1 0 0 0,-2 1 0 0 0,-2-1 0 0 0,3 1 0 0 0,6-1 0 0 0,-1 2 0 0 0,4-2 0 0 0,-1 2 0 0 0,1 2 0 0 0,-4 2 0 0 0,0-3 0 0 0,4 0 0 0 0,1-1 0 0 0,0 1 0 0 0,0-1 0 0 0,1 0 0 0 0,1-3 0 0 0,-2 0 0 0 0,1-1 0 0 0,-1 3 0 0 0,-1-1 0 0 0,1 6 0 0 0,3-3 0 0 0,6 7 0 0 0,7 2 0 0 0,4-1 0 0 0,-6-3 0 0 0,2 0 0 0 0,-11-6 0 0 0,-4-1 0 0 0,3 1 0 0 0,5 5 0 0 0,11 8 0 0 0,6-1 0 0 0,11 3 0 0 0,8-2 0 0 0,-1 0 0 0 0,-14-8 0 0 0,4 3 0 0 0,3 0 0 0 0,7 0 0 0 0,-7-4 0 0 0,19 0 0 0 0,15-6 0 0 0,-9-1 0 0 0,16 1 0 0 0,4-6 0 0 0,-14 3 0 0 0,-24 0 0 0 0,8 0 0 0 0,-5 0 0 0 0,2 2 0 0 0,-10-2 0 0 0,17 3 0 0 0,-7-3 0 0 0,-3 0 0 0 0,-2 0 0 0 0,5 0 0 0 0,-2 0 0 0 0,-8 0 0 0 0,20 0 0 0 0,-4 0 0 0 0,4 0 0 0 0,3 0 0 0 0,26 5 0 0 0,-20-3 0 0 0,-22-2 0 0 0,-21 2 0 0 0,3-2 0 0 0,-1 2 0 0 0,0-2 0 0 0,-2 0 0 0 0,24 0 0 0 0,13 0 0 0 0,-18 0 0 0 0,8 0 0 0 0,-8 2 0 0 0,-4 1 0 0 0,-13-1 0 0 0,15 0 0 0 0,2 4 0 0 0,5-1 0 0 0,-12-5 0 0 0,2 0 0 0 0,-7 2 0 0 0,-9-2 0 0 0,-10 0 0 0 0,5-2 0 0 0,7 2 0 0 0,5-2 0 0 0,25-1 0 0 0,14 3 0 0 0,-4 0 0 0 0,-16 3 0 0 0,6-3 0 0 0,1 0 0 0 0,-10 0 0 0 0,-14 0 0 0 0,10-3 0 0 0,-5 3 0 0 0,-7 0 0 0 0,-10 0 0 0 0,-5 0 0 0 0,1 0 0 0 0,-1 0 0 0 0,8-2 0 0 0,9 2 0 0 0,-3 0 0 0 0,-4 0 0 0 0,3-2 0 0 0,-3 2 0 0 0,-3-2 0 0 0,-4 0 0 0 0,-3-1 0 0 0,-2-5 0 0 0,4-3 0 0 0,0 0 0 0 0,8-3 0 0 0,-3-2 0 0 0,1-3 0 0 0,-9 4 0 0 0,-6-4 0 0 0,-8-3 0 0 0,0 3 0 0 0,-2-4 0 0 0,2 5 0 0 0,-2-3 0 0 0,1 5 0 0 0,-3-5 0 0 0,-6 0 0 0 0,-11-6 0 0 0,-1 6 0 0 0,-4-2 0 0 0,4 3 0 0 0,5 6 0 0 0,2 3 0 0 0,-4-2 0 0 0,-16-3 0 0 0,11 4 0 0 0,-3 2 0 0 0,7 4 0 0 0,1 3 0 0 0,1-1 0 0 0,-19-1 0 0 0,-8 1 0 0 0,4 2 0 0 0,16-2 0 0 0,-12 4 0 0 0,2-5 0 0 0,1 3 0 0 0,9 2 0 0 0,-8-2 0 0 0,-8 0 0 0 0,6 0 0 0 0,-9 2 0 0 0,-3 0 0 0 0,1 0 0 0 0,11 0 0 0 0,-4 0 0 0 0,4 0 0 0 0,-4 2 0 0 0,0 0 0 0 0,-23 0 0 0 0,9 3 0 0 0,7-1 0 0 0,9-4 0 0 0,-5 0 0 0 0,-2 0 0 0 0,9 0 0 0 0,3 0 0 0 0,9 0 0 0 0,-4 0 0 0 0,4 0 0 0 0,-14 2 0 0 0,-9-2 0 0 0,-7-4 0 0 0,16 4 0 0 0,3-2 0 0 0,2 2 0 0 0,9 0 0 0 0,5 0 0 0 0,-5 0 0 0 0,-9 0 0 0 0,-5 0 0 0 0,2 0 0 0 0,-7 0 0 0 0,5 0 0 0 0,8 0 0 0 0,-8 0 0 0 0,9 0 0 0 0,6-2 0 0 0,7 2 0 0 0,-2 0 0 0 0,0 0 0 0 0,-5 0 0 0 0,1-2 0 0 0,-13-1 0 0 0,-10 3 0 0 0,0-2 0 0 0,16 0 0 0 0,3 0 0 0 0,14 0 0 0 0,5 2 0 0 0,3 0 0 0 0,-4 0 0 0 0,0 0 0 0 0,-3 0 0 0 0,-12-2 0 0 0,-13 2 0 0 0,10 0 0 0 0,12 0 0 0 0,-2 0 0 0 0,11 0 0 0 0,2 0 0 0 0,2-1 0 0 0,0-3 0 0 0,0 2 0 0 0,0 2-16383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16T21:52:35.647"/>
    </inkml:context>
    <inkml:brush xml:id="br0">
      <inkml:brushProperty name="width" value="0.1" units="cm"/>
      <inkml:brushProperty name="height" value="0.1" units="cm"/>
      <inkml:brushProperty name="color" value="#E71224"/>
    </inkml:brush>
  </inkml:definitions>
  <inkml:trace contextRef="#ctx0" brushRef="#br0">18801 11705 16383 0 0,'-2'-3'0'0'0,"6"2"0"0"0,-4-1 0 0 0,-4 2 0 0 0,2-2 0 0 0,-7 0 0 0 0,-6-3 0 0 0,-12 0 0 0 0,-8 3 0 0 0,6 0 0 0 0,-12 2 0 0 0,-8-2 0 0 0,-6-3 0 0 0,15 0 0 0 0,-12 0 0 0 0,-3-2 0 0 0,14 5 0 0 0,-2-3 0 0 0,-6 3 0 0 0,-6-3 0 0 0,0 0 0 0 0,-10-7 0 0 0,-1 7 0 0 0,12-2 0 0 0,13 4 0 0 0,-11 3 0 0 0,-3-2 0 0 0,1 2 0 0 0,13 0 0 0 0,-5 0 0 0 0,-3 2 0 0 0,2-2 0 0 0,6 0 0 0 0,-10 0 0 0 0,18 0 0 0 0,16 2 0 0 0,-3 0 0 0 0,-2 4 0 0 0,-4 2 0 0 0,-1 0 0 0 0,-16 6 0 0 0,-4 4 0 0 0,-3 4 0 0 0,17-7 0 0 0,3 5 0 0 0,1 1 0 0 0,-7 4 0 0 0,10-8 0 0 0,1 5 0 0 0,1-4 0 0 0,11-4 0 0 0,-3 8 0 0 0,2-2 0 0 0,1 2 0 0 0,3-2 0 0 0,-6 5 0 0 0,3-1 0 0 0,3 1 0 0 0,6-4 0 0 0,4 9 0 0 0,0 2 0 0 0,0 6 0 0 0,0-15 0 0 0,0 10 0 0 0,0-4 0 0 0,2-7 0 0 0,7 13 0 0 0,6 3 0 0 0,6 9 0 0 0,5-5 0 0 0,2 2 0 0 0,5-1 0 0 0,-3-6 0 0 0,-3-9 0 0 0,5 7 0 0 0,0-3 0 0 0,7-4 0 0 0,3-5 0 0 0,26 8 0 0 0,32-2 0 0 0,-19-8 0 0 0,0-2 0 0 0,-29 0 0 0 0,-14-5 0 0 0,-6-8 0 0 0,12 5 0 0 0,5-6 0 0 0,20-5 0 0 0,0 0 0 0 0,12 3 0 0 0,-30-1 0 0 0,-7-2 0 0 0,-9 0 0 0 0,19 0 0 0 0,8 0 0 0 0,34-3 0 0 0,-24 3 0 0 0,20-3 0 0 0,-23 3 0 0 0,-11 0 0 0 0,23 3 0 0 0,-1 2 0 0 0,23-2 0 0 0,-38-3 0 0 0,8 3 0 0 0,-15-3 0 0 0,0 0 0 0 0,-15 2 0 0 0,9 0 0 0 0,10 0 0 0 0,-1-2 0 0 0,-12 0 0 0 0,20 0 0 0 0,15 0 0 0 0,-11-2 0 0 0,12-4 0 0 0,-9 6 0 0 0,-18-2 0 0 0,-23-3 0 0 0,0-3 0 0 0,-9-3 0 0 0,4-4 0 0 0,0 0 0 0 0,20-6 0 0 0,2 2 0 0 0,-11 3 0 0 0,-14 3 0 0 0,1 0 0 0 0,-9-3 0 0 0,1 2 0 0 0,11-10 0 0 0,-2-1 0 0 0,2 1 0 0 0,-12 1 0 0 0,-5 0 0 0 0,-6-1 0 0 0,-6-2 0 0 0,-2-1 0 0 0,0-5 0 0 0,0 2 0 0 0,0 4 0 0 0,-2-1 0 0 0,-5-11 0 0 0,-2-8 0 0 0,4-3 0 0 0,1 11 0 0 0,-3 3 0 0 0,5 3 0 0 0,-4 8 0 0 0,-5-9 0 0 0,-15-11 0 0 0,-8-8 0 0 0,11 18 0 0 0,-4-3 0 0 0,-6 3 0 0 0,4 7 0 0 0,9 15 0 0 0,-2 2 0 0 0,-4 0 0 0 0,-7-3 0 0 0,-20-7 0 0 0,13 11 0 0 0,5 3 0 0 0,2 4 0 0 0,-16-3 0 0 0,-8-3 0 0 0,-20-2 0 0 0,8-8 0 0 0,-8 2 0 0 0,15 6 0 0 0,10 8 0 0 0,6-3 0 0 0,-6 0 0 0 0,-6 5 0 0 0,-11-2 0 0 0,14 2 0 0 0,-3 0 0 0 0,9 0 0 0 0,27 0 0 0 0,1 0 0 0 0,5 0 0 0 0,-6 0 0 0 0,3 0 0 0 0,-16 2 0 0 0,-6-2 0 0 0,9 0 0 0 0,10 0 0 0 0,4 0 0 0 0,8 0 0 0 0,2 0 0 0 0,7 0 0 0 0,-1 1 0 0 0,0-1 0 0 0,0 2 0 0 0,0 0 0 0 0,2-2-16383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02T20:17:08.366"/>
    </inkml:context>
    <inkml:brush xml:id="br0">
      <inkml:brushProperty name="width" value="0.1" units="cm"/>
      <inkml:brushProperty name="height" value="0.1" units="cm"/>
      <inkml:brushProperty name="color" value="#E71224"/>
    </inkml:brush>
  </inkml:definitions>
  <inkml:trace contextRef="#ctx0" brushRef="#br0">20760 15789 16383 0 0,'-5'2'0'0'0,"-9"5"0"0"0,-1-3 0 0 0,0 5 0 0 0,-5-1 0 0 0,3 1 0 0 0,-18-5 0 0 0,-3-4 0 0 0,3 0 0 0 0,13 0 0 0 0,2 0 0 0 0,5 0 0 0 0,-3 0 0 0 0,5 0 0 0 0,-6 0 0 0 0,-5 5 0 0 0,-9 3 0 0 0,1-8 0 0 0,-11 5 0 0 0,-1-5 0 0 0,12 4 0 0 0,10-4 0 0 0,2 4 0 0 0,-4-4 0 0 0,7 0 0 0 0,-13 0 0 0 0,-2 0 0 0 0,3-4 0 0 0,11 0 0 0 0,3 4 0 0 0,2 0 0 0 0,0-5 0 0 0,0 5 0 0 0,-9-4 0 0 0,-10-15 0 0 0,-4 6 0 0 0,17 0 0 0 0,4 4 0 0 0,5-2 0 0 0,7 7 0 0 0,-5-9 0 0 0,-5 2 0 0 0,0-10 0 0 0,4 6 0 0 0,2-1 0 0 0,-1 3 0 0 0,1 3 0 0 0,0-10 0 0 0,-1-1 0 0 0,3 1 0 0 0,0-4 0 0 0,3 3 0 0 0,-2-3 0 0 0,4 0 0 0 0,-2 1 0 0 0,0-5 0 0 0,0-1 0 0 0,0-9 0 0 0,2 14 0 0 0,0 2 0 0 0,0 9 0 0 0,2 5 0 0 0,-2 6 0 0 0,2-7 0 0 0,1-4 0 0 0,7-11 0 0 0,3 5 0 0 0,9-14 0 0 0,3-1 0 0 0,-7 17 0 0 0,-11 4 0 0 0,-4 2 0 0 0,5 2 0 0 0,-3 5 0 0 0,6-3 0 0 0,2-6 0 0 0,8 9 0 0 0,-3-5 0 0 0,8 5 0 0 0,-4-4 0 0 0,-5-1 0 0 0,1 0 0 0 0,3 5 0 0 0,6 4 0 0 0,14-4 0 0 0,-4-1 0 0 0,15-1 0 0 0,-8 1 0 0 0,-18 1 0 0 0,-6 4 0 0 0,-1 0 0 0 0,8 0 0 0 0,5 4 0 0 0,19-4 0 0 0,1 0 0 0 0,-6 5 0 0 0,-22-5 0 0 0,-2 0 0 0 0,2 0 0 0 0,8 0 0 0 0,-5 0 0 0 0,19 0 0 0 0,6 0 0 0 0,-12 11 0 0 0,1-11 0 0 0,-12 0 0 0 0,-9 0 0 0 0,-10 0 0 0 0,3-5 0 0 0,0 1 0 0 0,7 0 0 0 0,4-3 0 0 0,30 7 0 0 0,1 0 0 0 0,-3 0 0 0 0,-20 0 0 0 0,0 0 0 0 0,-14 0 0 0 0,-5 0 0 0 0,2-2 0 0 0,6 2 0 0 0,20 0 0 0 0,2 0 0 0 0,12 4 0 0 0,-9-4 0 0 0,-14 0 0 0 0,-12 0 0 0 0,4 0 0 0 0,-2 0 0 0 0,7 0 0 0 0,-10 5 0 0 0,19-5 0 0 0,14 4 0 0 0,0-4 0 0 0,-28 0 0 0 0,-5 0 0 0 0,-10 0 0 0 0,-3 0 0 0 0,7 0 0 0 0,10 0 0 0 0,12 0 0 0 0,-5 4 0 0 0,-4-4 0 0 0,-15 0 0 0 0,-7 0 0 0 0,1 5 0 0 0,0-5 0 0 0,2 4 0 0 0,-1-4 0 0 0,-6 6 0 0 0,1 3 0 0 0,1 10 0 0 0,3 3 0 0 0,9 8 0 0 0,3-4 0 0 0,-9-19 0 0 0,-5-3 0 0 0,-3 0 0 0 0,0-2 0 0 0,0 11 0 0 0,-3 11 0 0 0,-3 4 0 0 0,-2 13 0 0 0,-2 2 0 0 0,-2 1 0 0 0,2-8 0 0 0,-3-10 0 0 0,-3-2 0 0 0,2 2 0 0 0,1-2 0 0 0,0-11 0 0 0,-9 8 0 0 0,-11 7 0 0 0,-8-8 0 0 0,14-7 0 0 0,-5 6 0 0 0,3-6 0 0 0,2 0 0 0 0,7-4 0 0 0,-12 4 0 0 0,8-5 0 0 0,2-3 0 0 0,12-1 0 0 0,-6 0 0 0 0,-1-2 0 0 0,-3 3 0 0 0,-18-5 0 0 0,-11 6 0 0 0,3-6 0 0 0,14 4 0 0 0,-6-4 0 0 0,8 5 0 0 0,4-5 0 0 0,6 4 0 0 0,-7-4 0 0 0,6 0 0 0 0,5 4 0 0 0,3-4 0 0 0,-2 0 0 0 0,0 3 0 0 0,-1-3 0 0 0,-10 0 0 0 0,-15 0 0 0 0,-3-5 0 0 0,15 5 0 0 0,7 0 0 0 0,13 0 0 0 0,4 0 0 0 0,-1 0 0 0 0,2 0 0 0 0,-5 0 0 0 0,-6 5 0 0 0,-2-5 0 0 0,-1 4 0 0 0,7-4 0 0 0,2 2 0 0 0,5-2 0 0 0,-5 0 0 0 0,-2 4 0 0 0,-6-4 0 0 0,2 0 0 0 0,6 0 0 0 0,3 5 0 0 0,4-5 0 0 0,-1 0 0 0 0,-3 0 0 0 0,-1 0 0 0 0,0 4 0 0 0,-9-4 0 0 0,3 0 0 0 0,-2 0 0 0 0,4 2 0 0 0,-4-2 0 0 0,4 4 0 0 0,5-4 0 0 0,3 5 0 0 0,-1-5 0 0 0,-1 0 0 0 0,1 0 0 0 0,0 4 0 0 0,2-4 0 0 0,2 0-16383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3/3/2022</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53" tIns="46627" rIns="93253" bIns="46627" rtlCol="0" anchor="ctr"/>
          <a:lstStyle/>
          <a:p>
            <a:endParaRPr lang="en-US"/>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endParaRPr lang="en-US" baseline="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a:p>
        </p:txBody>
      </p:sp>
    </p:spTree>
    <p:extLst>
      <p:ext uri="{BB962C8B-B14F-4D97-AF65-F5344CB8AC3E}">
        <p14:creationId xmlns:p14="http://schemas.microsoft.com/office/powerpoint/2010/main" val="144834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DF800-FE0E-A944-8AC1-D57C07B352FC}" type="slidenum">
              <a:rPr lang="en-US" smtClean="0"/>
              <a:pPr/>
              <a:t>5</a:t>
            </a:fld>
            <a:endParaRPr lang="en-US"/>
          </a:p>
        </p:txBody>
      </p:sp>
    </p:spTree>
    <p:extLst>
      <p:ext uri="{BB962C8B-B14F-4D97-AF65-F5344CB8AC3E}">
        <p14:creationId xmlns:p14="http://schemas.microsoft.com/office/powerpoint/2010/main" val="1850786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9144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378" y="3193257"/>
            <a:ext cx="9144378"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9" name="Rectangle 18"/>
          <p:cNvSpPr/>
          <p:nvPr userDrawn="1"/>
        </p:nvSpPr>
        <p:spPr>
          <a:xfrm>
            <a:off x="-378" y="6316956"/>
            <a:ext cx="9144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a:latin typeface="Arial"/>
            </a:endParaRPr>
          </a:p>
        </p:txBody>
      </p:sp>
      <p:sp>
        <p:nvSpPr>
          <p:cNvPr id="10" name="Title 9"/>
          <p:cNvSpPr>
            <a:spLocks noGrp="1"/>
          </p:cNvSpPr>
          <p:nvPr>
            <p:ph type="title" hasCustomPrompt="1"/>
          </p:nvPr>
        </p:nvSpPr>
        <p:spPr>
          <a:xfrm>
            <a:off x="457200" y="565126"/>
            <a:ext cx="82296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a:t>Click to edit </a:t>
            </a:r>
            <a:br>
              <a:rPr lang="en-US"/>
            </a:br>
            <a:r>
              <a:rPr lang="en-US"/>
              <a:t>Master title style</a:t>
            </a:r>
          </a:p>
        </p:txBody>
      </p:sp>
      <p:sp>
        <p:nvSpPr>
          <p:cNvPr id="12" name="Text Placeholder 11"/>
          <p:cNvSpPr>
            <a:spLocks noGrp="1"/>
          </p:cNvSpPr>
          <p:nvPr>
            <p:ph type="body" sz="quarter" idx="13"/>
          </p:nvPr>
        </p:nvSpPr>
        <p:spPr>
          <a:xfrm>
            <a:off x="457201" y="2024863"/>
            <a:ext cx="5629274"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68386" y="6416000"/>
            <a:ext cx="4503614"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a:solidFill>
                  <a:schemeClr val="bg1"/>
                </a:solidFill>
                <a:effectLst/>
                <a:latin typeface="Arial"/>
                <a:ea typeface="+mn-ea"/>
                <a:cs typeface="Arial"/>
              </a:rPr>
              <a:t>LLNL-PRES-826496</a:t>
            </a:r>
          </a:p>
          <a:p>
            <a:pPr marL="0" algn="l" defTabSz="457200" rtl="0" eaLnBrk="1" latinLnBrk="0" hangingPunct="1">
              <a:lnSpc>
                <a:spcPct val="90000"/>
              </a:lnSpc>
              <a:spcAft>
                <a:spcPts val="600"/>
              </a:spcAft>
            </a:pPr>
            <a:r>
              <a:rPr lang="en-US" sz="700" kern="1200">
                <a:solidFill>
                  <a:schemeClr val="bg1"/>
                </a:solidFill>
                <a:effectLst/>
                <a:latin typeface="Arial"/>
                <a:ea typeface="+mn-ea"/>
                <a:cs typeface="Arial"/>
              </a:rPr>
              <a:t>This work was performed under the auspices of the</a:t>
            </a:r>
            <a:r>
              <a:rPr lang="en-US" sz="700" kern="1200" baseline="0">
                <a:solidFill>
                  <a:schemeClr val="bg1"/>
                </a:solidFill>
                <a:effectLst/>
                <a:latin typeface="Arial"/>
                <a:ea typeface="+mn-ea"/>
                <a:cs typeface="Arial"/>
              </a:rPr>
              <a:t> </a:t>
            </a:r>
            <a:r>
              <a:rPr lang="en-US" sz="700" kern="1200">
                <a:solidFill>
                  <a:schemeClr val="bg1"/>
                </a:solidFill>
                <a:effectLst/>
                <a:latin typeface="Arial"/>
                <a:ea typeface="+mn-ea"/>
                <a:cs typeface="Arial"/>
              </a:rPr>
              <a:t>U.S. Department of Energy by Lawrence Livermore National Laboratory under contract DE-AC52-07NA27344.</a:t>
            </a:r>
            <a:r>
              <a:rPr lang="en-US" sz="700" kern="1200" baseline="0">
                <a:solidFill>
                  <a:schemeClr val="bg1"/>
                </a:solidFill>
                <a:effectLst/>
                <a:latin typeface="Arial"/>
                <a:ea typeface="+mn-ea"/>
                <a:cs typeface="Arial"/>
              </a:rPr>
              <a:t> </a:t>
            </a:r>
            <a:r>
              <a:rPr lang="en-US" sz="700" kern="120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57062" y="6446832"/>
            <a:ext cx="1865376" cy="314705"/>
          </a:xfrm>
          <a:prstGeom prst="rect">
            <a:avLst/>
          </a:prstGeom>
        </p:spPr>
      </p:pic>
      <p:sp>
        <p:nvSpPr>
          <p:cNvPr id="20" name="Rectangle 19"/>
          <p:cNvSpPr/>
          <p:nvPr userDrawn="1"/>
        </p:nvSpPr>
        <p:spPr>
          <a:xfrm>
            <a:off x="0" y="0"/>
            <a:ext cx="9144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a:latin typeface="Arial"/>
            </a:endParaRPr>
          </a:p>
        </p:txBody>
      </p:sp>
      <p:sp>
        <p:nvSpPr>
          <p:cNvPr id="3" name="Text Placeholder 2"/>
          <p:cNvSpPr>
            <a:spLocks noGrp="1"/>
          </p:cNvSpPr>
          <p:nvPr>
            <p:ph type="body" sz="quarter" idx="14" hasCustomPrompt="1"/>
          </p:nvPr>
        </p:nvSpPr>
        <p:spPr>
          <a:xfrm>
            <a:off x="4572001" y="3096715"/>
            <a:ext cx="4572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a:t>Authors Name</a:t>
            </a:r>
          </a:p>
          <a:p>
            <a:pPr lvl="0"/>
            <a:r>
              <a:rPr lang="en-US"/>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736" cy="60780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9144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378" y="3193257"/>
            <a:ext cx="9144378"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200">
              <a:solidFill>
                <a:srgbClr val="000000"/>
              </a:solidFill>
            </a:endParaRPr>
          </a:p>
        </p:txBody>
      </p:sp>
      <p:sp>
        <p:nvSpPr>
          <p:cNvPr id="19" name="Rectangle 18"/>
          <p:cNvSpPr/>
          <p:nvPr userDrawn="1"/>
        </p:nvSpPr>
        <p:spPr>
          <a:xfrm>
            <a:off x="-378" y="6316956"/>
            <a:ext cx="9144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350">
              <a:latin typeface="Arial"/>
            </a:endParaRPr>
          </a:p>
        </p:txBody>
      </p:sp>
      <p:sp>
        <p:nvSpPr>
          <p:cNvPr id="10" name="Title 9"/>
          <p:cNvSpPr>
            <a:spLocks noGrp="1"/>
          </p:cNvSpPr>
          <p:nvPr>
            <p:ph type="title" hasCustomPrompt="1"/>
          </p:nvPr>
        </p:nvSpPr>
        <p:spPr>
          <a:xfrm>
            <a:off x="457200" y="565126"/>
            <a:ext cx="8229600" cy="1447576"/>
          </a:xfrm>
        </p:spPr>
        <p:txBody>
          <a:bodyPr anchor="b" anchorCtr="0"/>
          <a:lstStyle>
            <a:lvl1pPr>
              <a:lnSpc>
                <a:spcPts val="2850"/>
              </a:lnSpc>
              <a:defRPr sz="2700" b="1" i="0">
                <a:solidFill>
                  <a:schemeClr val="accent1">
                    <a:lumMod val="75000"/>
                  </a:schemeClr>
                </a:solidFill>
                <a:effectLst/>
                <a:latin typeface="Arial"/>
                <a:cs typeface="Arial"/>
              </a:defRPr>
            </a:lvl1pPr>
          </a:lstStyle>
          <a:p>
            <a:r>
              <a:rPr lang="en-US"/>
              <a:t>Click to edit </a:t>
            </a:r>
            <a:br>
              <a:rPr lang="en-US"/>
            </a:br>
            <a:r>
              <a:rPr lang="en-US"/>
              <a:t>Master title style</a:t>
            </a:r>
          </a:p>
        </p:txBody>
      </p:sp>
      <p:sp>
        <p:nvSpPr>
          <p:cNvPr id="12" name="Text Placeholder 11"/>
          <p:cNvSpPr>
            <a:spLocks noGrp="1"/>
          </p:cNvSpPr>
          <p:nvPr>
            <p:ph type="body" sz="quarter" idx="13"/>
          </p:nvPr>
        </p:nvSpPr>
        <p:spPr>
          <a:xfrm>
            <a:off x="457201" y="2024863"/>
            <a:ext cx="5629274" cy="369888"/>
          </a:xfrm>
        </p:spPr>
        <p:txBody>
          <a:bodyPr>
            <a:noAutofit/>
          </a:bodyPr>
          <a:lstStyle>
            <a:lvl1pPr>
              <a:lnSpc>
                <a:spcPts val="1650"/>
              </a:lnSpc>
              <a:buNone/>
              <a:defRPr sz="15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68386" y="6416001"/>
            <a:ext cx="4503614" cy="346505"/>
          </a:xfrm>
          <a:prstGeom prst="rect">
            <a:avLst/>
          </a:prstGeom>
          <a:noFill/>
          <a:effectLst/>
        </p:spPr>
        <p:txBody>
          <a:bodyPr wrap="square" rtlCol="0">
            <a:spAutoFit/>
          </a:bodyPr>
          <a:lstStyle/>
          <a:p>
            <a:pPr marL="0" algn="l" defTabSz="342900" rtl="0" eaLnBrk="1" latinLnBrk="0" hangingPunct="1">
              <a:lnSpc>
                <a:spcPct val="90000"/>
              </a:lnSpc>
              <a:spcAft>
                <a:spcPts val="225"/>
              </a:spcAft>
            </a:pPr>
            <a:r>
              <a:rPr lang="en-US" sz="600" kern="1200">
                <a:solidFill>
                  <a:schemeClr val="bg1"/>
                </a:solidFill>
                <a:effectLst/>
                <a:latin typeface="Arial"/>
                <a:ea typeface="+mn-ea"/>
                <a:cs typeface="Arial"/>
              </a:rPr>
              <a:t>LLNL-PRES-826496</a:t>
            </a:r>
          </a:p>
          <a:p>
            <a:pPr marL="0" algn="l" defTabSz="342900" rtl="0" eaLnBrk="1" latinLnBrk="0" hangingPunct="1">
              <a:lnSpc>
                <a:spcPct val="90000"/>
              </a:lnSpc>
              <a:spcAft>
                <a:spcPts val="450"/>
              </a:spcAft>
            </a:pPr>
            <a:r>
              <a:rPr lang="en-US" sz="525" kern="1200">
                <a:solidFill>
                  <a:schemeClr val="bg1"/>
                </a:solidFill>
                <a:effectLst/>
                <a:latin typeface="Arial"/>
                <a:ea typeface="+mn-ea"/>
                <a:cs typeface="Arial"/>
              </a:rPr>
              <a:t>This work was performed under the auspices of the</a:t>
            </a:r>
            <a:r>
              <a:rPr lang="en-US" sz="525" kern="1200" baseline="0">
                <a:solidFill>
                  <a:schemeClr val="bg1"/>
                </a:solidFill>
                <a:effectLst/>
                <a:latin typeface="Arial"/>
                <a:ea typeface="+mn-ea"/>
                <a:cs typeface="Arial"/>
              </a:rPr>
              <a:t> </a:t>
            </a:r>
            <a:r>
              <a:rPr lang="en-US" sz="525" kern="1200">
                <a:solidFill>
                  <a:schemeClr val="bg1"/>
                </a:solidFill>
                <a:effectLst/>
                <a:latin typeface="Arial"/>
                <a:ea typeface="+mn-ea"/>
                <a:cs typeface="Arial"/>
              </a:rPr>
              <a:t>U.S. Department of Energy by Lawrence Livermore National Laboratory under contract DE-AC52-07NA27344.</a:t>
            </a:r>
            <a:r>
              <a:rPr lang="en-US" sz="525" kern="1200" baseline="0">
                <a:solidFill>
                  <a:schemeClr val="bg1"/>
                </a:solidFill>
                <a:effectLst/>
                <a:latin typeface="Arial"/>
                <a:ea typeface="+mn-ea"/>
                <a:cs typeface="Arial"/>
              </a:rPr>
              <a:t> </a:t>
            </a:r>
            <a:r>
              <a:rPr lang="en-US" sz="525" kern="120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57062" y="6446834"/>
            <a:ext cx="1865376" cy="314705"/>
          </a:xfrm>
          <a:prstGeom prst="rect">
            <a:avLst/>
          </a:prstGeom>
        </p:spPr>
      </p:pic>
      <p:sp>
        <p:nvSpPr>
          <p:cNvPr id="20" name="Rectangle 19"/>
          <p:cNvSpPr/>
          <p:nvPr userDrawn="1"/>
        </p:nvSpPr>
        <p:spPr>
          <a:xfrm>
            <a:off x="0" y="0"/>
            <a:ext cx="9144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350">
              <a:latin typeface="Arial"/>
            </a:endParaRPr>
          </a:p>
        </p:txBody>
      </p:sp>
      <p:sp>
        <p:nvSpPr>
          <p:cNvPr id="3" name="Text Placeholder 2"/>
          <p:cNvSpPr>
            <a:spLocks noGrp="1"/>
          </p:cNvSpPr>
          <p:nvPr>
            <p:ph type="body" sz="quarter" idx="14" hasCustomPrompt="1"/>
          </p:nvPr>
        </p:nvSpPr>
        <p:spPr>
          <a:xfrm>
            <a:off x="4572001" y="3096715"/>
            <a:ext cx="4572000" cy="477838"/>
          </a:xfrm>
        </p:spPr>
        <p:txBody>
          <a:bodyPr rIns="182880" anchor="b" anchorCtr="0">
            <a:noAutofit/>
          </a:bodyPr>
          <a:lstStyle>
            <a:lvl1pPr marL="42863" indent="0" algn="r">
              <a:spcBef>
                <a:spcPts val="0"/>
              </a:spcBef>
              <a:buNone/>
              <a:defRPr sz="1200" b="0"/>
            </a:lvl1pPr>
            <a:lvl2pPr marL="257175" indent="0" algn="r">
              <a:buNone/>
              <a:defRPr sz="1200" b="0"/>
            </a:lvl2pPr>
            <a:lvl3pPr marL="471488" indent="0" algn="r">
              <a:buNone/>
              <a:defRPr sz="1200" b="0"/>
            </a:lvl3pPr>
            <a:lvl4pPr marL="642938" indent="0" algn="r">
              <a:buNone/>
              <a:defRPr sz="1200" b="0"/>
            </a:lvl4pPr>
            <a:lvl5pPr marL="814388" indent="0" algn="r">
              <a:buNone/>
              <a:defRPr sz="1200" b="0"/>
            </a:lvl5pPr>
          </a:lstStyle>
          <a:p>
            <a:pPr lvl="0"/>
            <a:r>
              <a:rPr lang="en-US"/>
              <a:t>Authors Name</a:t>
            </a:r>
          </a:p>
          <a:p>
            <a:pPr lvl="0"/>
            <a:r>
              <a:rPr lang="en-US"/>
              <a:t>Title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35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5" name="Title Placeholder 1"/>
          <p:cNvSpPr>
            <a:spLocks noGrp="1"/>
          </p:cNvSpPr>
          <p:nvPr>
            <p:ph type="title"/>
          </p:nvPr>
        </p:nvSpPr>
        <p:spPr>
          <a:xfrm>
            <a:off x="457200" y="219511"/>
            <a:ext cx="82296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436688"/>
            <a:ext cx="3968496" cy="4881532"/>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726214" y="1436688"/>
            <a:ext cx="3968496" cy="4881532"/>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83121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436688"/>
            <a:ext cx="3968496" cy="4881532"/>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Content Placeholder 2"/>
          <p:cNvSpPr>
            <a:spLocks noGrp="1"/>
          </p:cNvSpPr>
          <p:nvPr>
            <p:ph idx="10"/>
          </p:nvPr>
        </p:nvSpPr>
        <p:spPr>
          <a:xfrm>
            <a:off x="4718649" y="1436688"/>
            <a:ext cx="3968496" cy="4881532"/>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94128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p>
        </p:txBody>
      </p:sp>
      <p:sp>
        <p:nvSpPr>
          <p:cNvPr id="6" name="Title 5"/>
          <p:cNvSpPr>
            <a:spLocks noGrp="1"/>
          </p:cNvSpPr>
          <p:nvPr>
            <p:ph type="title"/>
          </p:nvPr>
        </p:nvSpPr>
        <p:spPr>
          <a:xfrm>
            <a:off x="2" y="4"/>
            <a:ext cx="9143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175022" indent="0" algn="l" rtl="0" eaLnBrk="1" latinLnBrk="0" hangingPunct="1">
              <a:lnSpc>
                <a:spcPct val="90000"/>
              </a:lnSpc>
              <a:spcBef>
                <a:spcPct val="0"/>
              </a:spcBef>
              <a:buNone/>
              <a:defRPr kumimoji="0" lang="en-US" sz="24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736" cy="60780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5" name="Title Placeholder 1"/>
          <p:cNvSpPr>
            <a:spLocks noGrp="1"/>
          </p:cNvSpPr>
          <p:nvPr>
            <p:ph type="title"/>
          </p:nvPr>
        </p:nvSpPr>
        <p:spPr>
          <a:xfrm>
            <a:off x="457200" y="219509"/>
            <a:ext cx="82296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726214"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Content Placeholder 2"/>
          <p:cNvSpPr>
            <a:spLocks noGrp="1"/>
          </p:cNvSpPr>
          <p:nvPr>
            <p:ph idx="10"/>
          </p:nvPr>
        </p:nvSpPr>
        <p:spPr>
          <a:xfrm>
            <a:off x="4718649"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p>
        </p:txBody>
      </p:sp>
      <p:sp>
        <p:nvSpPr>
          <p:cNvPr id="6" name="Title 5"/>
          <p:cNvSpPr>
            <a:spLocks noGrp="1"/>
          </p:cNvSpPr>
          <p:nvPr>
            <p:ph type="title"/>
          </p:nvPr>
        </p:nvSpPr>
        <p:spPr>
          <a:xfrm>
            <a:off x="1" y="2"/>
            <a:ext cx="9143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9144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a:latin typeface="Arial"/>
            </a:endParaRPr>
          </a:p>
        </p:txBody>
      </p:sp>
      <p:pic>
        <p:nvPicPr>
          <p:cNvPr id="8" name="Picture 7">
            <a:extLst>
              <a:ext uri="{FF2B5EF4-FFF2-40B4-BE49-F238E27FC236}">
                <a16:creationId xmlns:a16="http://schemas.microsoft.com/office/drawing/2014/main" id="{9C590909-6878-E44E-9AA0-07880FBE8AE0}"/>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128016" y="6492240"/>
            <a:ext cx="2743200" cy="283464"/>
          </a:xfrm>
          <a:prstGeom prst="rect">
            <a:avLst/>
          </a:prstGeom>
        </p:spPr>
      </p:pic>
      <p:sp>
        <p:nvSpPr>
          <p:cNvPr id="3" name="Text Placeholder 2"/>
          <p:cNvSpPr>
            <a:spLocks noGrp="1"/>
          </p:cNvSpPr>
          <p:nvPr>
            <p:ph type="body" idx="1"/>
          </p:nvPr>
        </p:nvSpPr>
        <p:spPr>
          <a:xfrm>
            <a:off x="457200" y="1441524"/>
            <a:ext cx="82296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latin typeface="Arial"/>
            </a:endParaRPr>
          </a:p>
        </p:txBody>
      </p:sp>
      <p:sp>
        <p:nvSpPr>
          <p:cNvPr id="19" name="Slide Number Placeholder 7"/>
          <p:cNvSpPr txBox="1">
            <a:spLocks/>
          </p:cNvSpPr>
          <p:nvPr/>
        </p:nvSpPr>
        <p:spPr>
          <a:xfrm>
            <a:off x="8826124" y="6403254"/>
            <a:ext cx="317877"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484954" y="6698648"/>
            <a:ext cx="873871" cy="92333"/>
          </a:xfrm>
          <a:prstGeom prst="rect">
            <a:avLst/>
          </a:prstGeom>
          <a:noFill/>
        </p:spPr>
        <p:txBody>
          <a:bodyPr wrap="square" lIns="0" tIns="0" rIns="0" bIns="0" rtlCol="0" anchor="b" anchorCtr="0">
            <a:spAutoFit/>
          </a:bodyPr>
          <a:lstStyle/>
          <a:p>
            <a:pPr algn="l"/>
            <a:r>
              <a:rPr lang="en-US" sz="600">
                <a:latin typeface="Arial"/>
                <a:cs typeface="Arial"/>
              </a:rPr>
              <a:t>LLNL-PRES-826496</a:t>
            </a:r>
          </a:p>
        </p:txBody>
      </p:sp>
      <p:sp>
        <p:nvSpPr>
          <p:cNvPr id="2" name="Title Placeholder 1"/>
          <p:cNvSpPr>
            <a:spLocks noGrp="1"/>
          </p:cNvSpPr>
          <p:nvPr>
            <p:ph type="title"/>
          </p:nvPr>
        </p:nvSpPr>
        <p:spPr>
          <a:xfrm>
            <a:off x="457200" y="220136"/>
            <a:ext cx="82296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cxnSp>
        <p:nvCxnSpPr>
          <p:cNvPr id="5" name="Straight Connector 4"/>
          <p:cNvCxnSpPr/>
          <p:nvPr/>
        </p:nvCxnSpPr>
        <p:spPr>
          <a:xfrm>
            <a:off x="-6058" y="1267155"/>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7909560" y="6446520"/>
            <a:ext cx="978408" cy="374904"/>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9144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350">
              <a:latin typeface="Arial"/>
            </a:endParaRPr>
          </a:p>
        </p:txBody>
      </p:sp>
      <p:pic>
        <p:nvPicPr>
          <p:cNvPr id="8" name="Picture 7">
            <a:extLst>
              <a:ext uri="{FF2B5EF4-FFF2-40B4-BE49-F238E27FC236}">
                <a16:creationId xmlns:a16="http://schemas.microsoft.com/office/drawing/2014/main" id="{9C590909-6878-E44E-9AA0-07880FBE8AE0}"/>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128016" y="6492240"/>
            <a:ext cx="2743200" cy="283464"/>
          </a:xfrm>
          <a:prstGeom prst="rect">
            <a:avLst/>
          </a:prstGeom>
        </p:spPr>
      </p:pic>
      <p:sp>
        <p:nvSpPr>
          <p:cNvPr id="3" name="Text Placeholder 2"/>
          <p:cNvSpPr>
            <a:spLocks noGrp="1"/>
          </p:cNvSpPr>
          <p:nvPr>
            <p:ph type="body" idx="1"/>
          </p:nvPr>
        </p:nvSpPr>
        <p:spPr>
          <a:xfrm>
            <a:off x="457200" y="1441524"/>
            <a:ext cx="82296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latin typeface="Arial"/>
            </a:endParaRPr>
          </a:p>
        </p:txBody>
      </p:sp>
      <p:sp>
        <p:nvSpPr>
          <p:cNvPr id="19" name="Slide Number Placeholder 7"/>
          <p:cNvSpPr txBox="1">
            <a:spLocks/>
          </p:cNvSpPr>
          <p:nvPr/>
        </p:nvSpPr>
        <p:spPr>
          <a:xfrm>
            <a:off x="8826125" y="6403256"/>
            <a:ext cx="317877" cy="454747"/>
          </a:xfrm>
          <a:prstGeom prst="rect">
            <a:avLst/>
          </a:prstGeom>
        </p:spPr>
        <p:txBody>
          <a:bodyPr rIns="34290" anchor="ctr" anchorCtr="0"/>
          <a:lstStyle/>
          <a:p>
            <a:pPr marL="0" marR="0" lvl="0" indent="0" algn="r" defTabSz="3429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75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484955" y="6721732"/>
            <a:ext cx="873871" cy="69250"/>
          </a:xfrm>
          <a:prstGeom prst="rect">
            <a:avLst/>
          </a:prstGeom>
          <a:noFill/>
        </p:spPr>
        <p:txBody>
          <a:bodyPr wrap="square" lIns="0" tIns="0" rIns="0" bIns="0" rtlCol="0" anchor="b" anchorCtr="0">
            <a:spAutoFit/>
          </a:bodyPr>
          <a:lstStyle/>
          <a:p>
            <a:pPr algn="l"/>
            <a:r>
              <a:rPr lang="en-US" sz="450">
                <a:latin typeface="Arial"/>
                <a:cs typeface="Arial"/>
              </a:rPr>
              <a:t>LLNL-PRES-826496</a:t>
            </a:r>
          </a:p>
        </p:txBody>
      </p:sp>
      <p:sp>
        <p:nvSpPr>
          <p:cNvPr id="2" name="Title Placeholder 1"/>
          <p:cNvSpPr>
            <a:spLocks noGrp="1"/>
          </p:cNvSpPr>
          <p:nvPr>
            <p:ph type="title"/>
          </p:nvPr>
        </p:nvSpPr>
        <p:spPr>
          <a:xfrm>
            <a:off x="457200" y="220136"/>
            <a:ext cx="82296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p>
        </p:txBody>
      </p:sp>
      <p:cxnSp>
        <p:nvCxnSpPr>
          <p:cNvPr id="5" name="Straight Connector 4"/>
          <p:cNvCxnSpPr/>
          <p:nvPr/>
        </p:nvCxnSpPr>
        <p:spPr>
          <a:xfrm>
            <a:off x="-6057" y="1267155"/>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7909560" y="6446520"/>
            <a:ext cx="978408" cy="374904"/>
          </a:xfrm>
          <a:prstGeom prst="rect">
            <a:avLst/>
          </a:prstGeom>
        </p:spPr>
      </p:pic>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hdr="0" ftr="0" dt="0"/>
  <p:txStyles>
    <p:title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14313" indent="-171450" algn="l" rtl="0" eaLnBrk="1" latinLnBrk="0" hangingPunct="1">
        <a:spcBef>
          <a:spcPts val="135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471488" indent="-214313" algn="l" rtl="0" eaLnBrk="1" latinLnBrk="0" hangingPunct="1">
        <a:spcBef>
          <a:spcPts val="0"/>
        </a:spcBef>
        <a:spcAft>
          <a:spcPts val="0"/>
        </a:spcAft>
        <a:buClrTx/>
        <a:buSzPct val="90000"/>
        <a:buFont typeface="Calibri" panose="020F0502020204030204" pitchFamily="34" charset="0"/>
        <a:buChar char="—"/>
        <a:defRPr kumimoji="0" sz="1500" kern="1200">
          <a:solidFill>
            <a:schemeClr val="tx1"/>
          </a:solidFill>
          <a:latin typeface="Calibri" panose="020F0502020204030204" pitchFamily="34" charset="0"/>
          <a:ea typeface="+mn-ea"/>
          <a:cs typeface="Calibri" panose="020F0502020204030204" pitchFamily="34" charset="0"/>
        </a:defRPr>
      </a:lvl2pPr>
      <a:lvl3pPr marL="600075" indent="-128588" algn="l" rtl="0" eaLnBrk="1" latinLnBrk="0" hangingPunct="1">
        <a:spcBef>
          <a:spcPts val="0"/>
        </a:spcBef>
        <a:spcAft>
          <a:spcPts val="0"/>
        </a:spcAft>
        <a:buClrTx/>
        <a:buSzPct val="90000"/>
        <a:buFont typeface="Arial" panose="020B0604020202020204" pitchFamily="34" charset="0"/>
        <a:buChar char="•"/>
        <a:defRPr kumimoji="0" sz="1350" kern="1200">
          <a:solidFill>
            <a:schemeClr val="tx1"/>
          </a:solidFill>
          <a:latin typeface="Calibri" panose="020F0502020204030204" pitchFamily="34" charset="0"/>
          <a:ea typeface="+mn-ea"/>
          <a:cs typeface="Calibri" panose="020F0502020204030204" pitchFamily="34" charset="0"/>
        </a:defRPr>
      </a:lvl3pPr>
      <a:lvl4pPr marL="771525" indent="-128588" algn="l" rtl="0" eaLnBrk="1" latinLnBrk="0" hangingPunct="1">
        <a:spcBef>
          <a:spcPts val="0"/>
        </a:spcBef>
        <a:spcAft>
          <a:spcPts val="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942975" indent="-128588" algn="l" rtl="0" eaLnBrk="1" latinLnBrk="0" hangingPunct="1">
        <a:spcBef>
          <a:spcPts val="0"/>
        </a:spcBef>
        <a:spcAft>
          <a:spcPts val="0"/>
        </a:spcAft>
        <a:buClrTx/>
        <a:buFont typeface="Arial"/>
        <a:buChar char="•"/>
        <a:tabLst>
          <a:tab pos="900113" algn="l"/>
        </a:tabLst>
        <a:defRPr kumimoji="0" lang="en-US" sz="1200" kern="1200" smtClean="0">
          <a:solidFill>
            <a:schemeClr val="tx1"/>
          </a:solidFill>
          <a:latin typeface="Calibri" panose="020F0502020204030204" pitchFamily="34" charset="0"/>
          <a:ea typeface="+mn-ea"/>
          <a:cs typeface="Calibri" panose="020F0502020204030204" pitchFamily="34" charset="0"/>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customXml" Target="../ink/ink4.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customXml" Target="../ink/ink1.xml"/><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customXml" Target="../ink/ink3.xml"/><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xfiles.llnl.gov"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customXml" Target="../ink/ink6.xml"/><Relationship Id="rId5" Type="http://schemas.openxmlformats.org/officeDocument/2006/relationships/image" Target="../media/image27.png"/><Relationship Id="rId4" Type="http://schemas.openxmlformats.org/officeDocument/2006/relationships/customXml" Target="../ink/ink5.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xfiles.llnl.gov" TargetMode="Externa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xfiles.llnl.gov/" TargetMode="External"/><Relationship Id="rId2" Type="http://schemas.openxmlformats.org/officeDocument/2006/relationships/hyperlink" Target="mailto:xfiles@llnl.gov"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atin typeface="Calibri" panose="020F0502020204030204" pitchFamily="34" charset="0"/>
                <a:cs typeface="Calibri" panose="020F0502020204030204" pitchFamily="34" charset="0"/>
              </a:rPr>
              <a:t>X-Files:</a:t>
            </a:r>
          </a:p>
        </p:txBody>
      </p:sp>
      <p:sp>
        <p:nvSpPr>
          <p:cNvPr id="11" name="Text Placeholder 10"/>
          <p:cNvSpPr>
            <a:spLocks noGrp="1"/>
          </p:cNvSpPr>
          <p:nvPr>
            <p:ph type="body" sz="quarter" idx="13"/>
          </p:nvPr>
        </p:nvSpPr>
        <p:spPr>
          <a:xfrm>
            <a:off x="457200" y="2037024"/>
            <a:ext cx="6003757" cy="369888"/>
          </a:xfrm>
        </p:spPr>
        <p:txBody>
          <a:bodyPr/>
          <a:lstStyle/>
          <a:p>
            <a:pPr marL="58738" indent="-1588"/>
            <a:r>
              <a:rPr lang="en-US" sz="2400" b="1">
                <a:solidFill>
                  <a:schemeClr val="accent1">
                    <a:lumMod val="75000"/>
                  </a:schemeClr>
                </a:solidFill>
                <a:latin typeface="Calibri" panose="020F0502020204030204" pitchFamily="34" charset="0"/>
                <a:cs typeface="Calibri" panose="020F0502020204030204" pitchFamily="34" charset="0"/>
              </a:rPr>
              <a:t>A Data Challenge for Space Domain Awareness</a:t>
            </a:r>
          </a:p>
        </p:txBody>
      </p:sp>
      <p:sp>
        <p:nvSpPr>
          <p:cNvPr id="9" name="Text Placeholder 10"/>
          <p:cNvSpPr txBox="1">
            <a:spLocks/>
          </p:cNvSpPr>
          <p:nvPr/>
        </p:nvSpPr>
        <p:spPr>
          <a:xfrm>
            <a:off x="492103" y="3640568"/>
            <a:ext cx="3278508" cy="397500"/>
          </a:xfrm>
          <a:prstGeom prst="rect">
            <a:avLst/>
          </a:prstGeom>
        </p:spPr>
        <p:txBody>
          <a:bodyPr vert="horz" lIns="0" tIns="91440" rIns="0" bIns="45720" rtlCol="0" anchor="ctr" anchorCtr="0">
            <a:noAutofit/>
          </a:bodyPr>
          <a:lstStyle/>
          <a:p>
            <a:r>
              <a:rPr lang="en-US" sz="1600">
                <a:cs typeface="Lucida Handwriting"/>
              </a:rPr>
              <a:t>March 2022</a:t>
            </a:r>
          </a:p>
          <a:p>
            <a:r>
              <a:rPr lang="en-US" sz="1600">
                <a:cs typeface="Lucida Handwriting"/>
              </a:rPr>
              <a:t>Data version: v3.0</a:t>
            </a:r>
          </a:p>
        </p:txBody>
      </p:sp>
      <p:sp>
        <p:nvSpPr>
          <p:cNvPr id="2" name="TextBox 1">
            <a:extLst>
              <a:ext uri="{FF2B5EF4-FFF2-40B4-BE49-F238E27FC236}">
                <a16:creationId xmlns:a16="http://schemas.microsoft.com/office/drawing/2014/main" id="{F3FA0138-C089-4862-A7A7-9D289C61B669}"/>
              </a:ext>
            </a:extLst>
          </p:cNvPr>
          <p:cNvSpPr txBox="1"/>
          <p:nvPr/>
        </p:nvSpPr>
        <p:spPr>
          <a:xfrm>
            <a:off x="4426071" y="2733136"/>
            <a:ext cx="46661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Robert Armstrong, Dan Merl, Joshua Meyers, Kerianne Pruett, </a:t>
            </a:r>
            <a:r>
              <a:rPr lang="en-US" sz="1600">
                <a:ea typeface="+mn-lt"/>
                <a:cs typeface="+mn-lt"/>
              </a:rPr>
              <a:t>Eddie Schlafly, </a:t>
            </a:r>
            <a:r>
              <a:rPr lang="en-US" sz="1600"/>
              <a:t> Michael Schneider</a:t>
            </a:r>
            <a:endParaRPr lang="en-US" sz="1600">
              <a:cs typeface="Calibri"/>
            </a:endParaRPr>
          </a:p>
        </p:txBody>
      </p:sp>
      <p:sp>
        <p:nvSpPr>
          <p:cNvPr id="6" name="TextBox 5">
            <a:extLst>
              <a:ext uri="{FF2B5EF4-FFF2-40B4-BE49-F238E27FC236}">
                <a16:creationId xmlns:a16="http://schemas.microsoft.com/office/drawing/2014/main" id="{BB9EFB45-B505-9E4B-A81F-656B1E1092E9}"/>
              </a:ext>
            </a:extLst>
          </p:cNvPr>
          <p:cNvSpPr txBox="1"/>
          <p:nvPr/>
        </p:nvSpPr>
        <p:spPr>
          <a:xfrm>
            <a:off x="7257532" y="3536926"/>
            <a:ext cx="19647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50000"/>
                    <a:lumOff val="50000"/>
                  </a:schemeClr>
                </a:solidFill>
                <a:latin typeface="Arial"/>
                <a:cs typeface="Arial"/>
              </a:rPr>
              <a:t>xfiles@llnl.gov</a:t>
            </a:r>
          </a:p>
          <a:p>
            <a:endParaRPr lang="en-US" sz="1200">
              <a:solidFill>
                <a:schemeClr val="tx1">
                  <a:lumMod val="50000"/>
                  <a:lumOff val="50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6BEAE74-1A1B-FA43-BB28-4ECD6F898D1F}"/>
              </a:ext>
            </a:extLst>
          </p:cNvPr>
          <p:cNvSpPr txBox="1"/>
          <p:nvPr/>
        </p:nvSpPr>
        <p:spPr>
          <a:xfrm>
            <a:off x="457200" y="2406912"/>
            <a:ext cx="1694310" cy="307777"/>
          </a:xfrm>
          <a:prstGeom prst="rect">
            <a:avLst/>
          </a:prstGeom>
          <a:noFill/>
        </p:spPr>
        <p:txBody>
          <a:bodyPr wrap="none" lIns="91440" tIns="45720" rIns="91440" bIns="45720" rtlCol="0" anchor="t">
            <a:spAutoFit/>
          </a:bodyPr>
          <a:lstStyle/>
          <a:p>
            <a:r>
              <a:rPr lang="en-US" sz="1400">
                <a:latin typeface="Andale Mono"/>
              </a:rPr>
              <a:t>https://xfiles.llnl.gov</a:t>
            </a:r>
          </a:p>
        </p:txBody>
      </p:sp>
      <p:pic>
        <p:nvPicPr>
          <p:cNvPr id="10" name="Picture 11" descr="X Files 2 logo.png">
            <a:extLst>
              <a:ext uri="{FF2B5EF4-FFF2-40B4-BE49-F238E27FC236}">
                <a16:creationId xmlns:a16="http://schemas.microsoft.com/office/drawing/2014/main" id="{03B6F12A-1E8E-400C-B2AC-FD03705D8775}"/>
              </a:ext>
            </a:extLst>
          </p:cNvPr>
          <p:cNvPicPr>
            <a:picLocks noChangeAspect="1"/>
          </p:cNvPicPr>
          <p:nvPr/>
        </p:nvPicPr>
        <p:blipFill>
          <a:blip r:embed="rId3"/>
          <a:stretch>
            <a:fillRect/>
          </a:stretch>
        </p:blipFill>
        <p:spPr>
          <a:xfrm>
            <a:off x="6873456" y="457053"/>
            <a:ext cx="1665284" cy="15549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78A59-23F8-B343-B28A-7C89A318DA4C}"/>
              </a:ext>
            </a:extLst>
          </p:cNvPr>
          <p:cNvSpPr>
            <a:spLocks noGrp="1"/>
          </p:cNvSpPr>
          <p:nvPr>
            <p:ph idx="1"/>
          </p:nvPr>
        </p:nvSpPr>
        <p:spPr>
          <a:xfrm>
            <a:off x="202002" y="1434335"/>
            <a:ext cx="8229600" cy="4906889"/>
          </a:xfrm>
        </p:spPr>
        <p:txBody>
          <a:bodyPr vert="horz" lIns="0" tIns="0" rIns="0" bIns="0" rtlCol="0" anchor="t">
            <a:normAutofit fontScale="92500" lnSpcReduction="20000"/>
          </a:bodyPr>
          <a:lstStyle/>
          <a:p>
            <a:pPr>
              <a:buClr>
                <a:srgbClr val="376092"/>
              </a:buClr>
            </a:pPr>
            <a:r>
              <a:rPr lang="en-US" b="1">
                <a:solidFill>
                  <a:srgbClr val="000000"/>
                </a:solidFill>
                <a:latin typeface="Calibri"/>
                <a:cs typeface="Calibri"/>
              </a:rPr>
              <a:t>Branch Simulation</a:t>
            </a:r>
          </a:p>
          <a:p>
            <a:pPr lvl="1"/>
            <a:r>
              <a:rPr lang="en-US">
                <a:solidFill>
                  <a:srgbClr val="000000"/>
                </a:solidFill>
                <a:latin typeface="Calibri"/>
                <a:cs typeface="Calibri"/>
              </a:rPr>
              <a:t>Optical, angle-only observations</a:t>
            </a:r>
          </a:p>
          <a:p>
            <a:pPr lvl="1"/>
            <a:r>
              <a:rPr lang="en-US">
                <a:solidFill>
                  <a:srgbClr val="000000"/>
                </a:solidFill>
                <a:latin typeface="Calibri"/>
                <a:cs typeface="Calibri"/>
              </a:rPr>
              <a:t>Varying track lengths</a:t>
            </a:r>
          </a:p>
          <a:p>
            <a:pPr lvl="1"/>
            <a:r>
              <a:rPr lang="en-US">
                <a:solidFill>
                  <a:srgbClr val="000000"/>
                </a:solidFill>
                <a:latin typeface="Calibri"/>
                <a:cs typeface="Calibri"/>
              </a:rPr>
              <a:t>Noise consistent with typical target-tracking images</a:t>
            </a:r>
          </a:p>
          <a:p>
            <a:r>
              <a:rPr lang="en-US" b="1">
                <a:solidFill>
                  <a:srgbClr val="000000"/>
                </a:solidFill>
                <a:latin typeface="Calibri"/>
                <a:cs typeface="Calibri"/>
              </a:rPr>
              <a:t>Submission: </a:t>
            </a:r>
            <a:r>
              <a:rPr lang="en-US">
                <a:solidFill>
                  <a:srgbClr val="000000"/>
                </a:solidFill>
                <a:latin typeface="Calibri"/>
                <a:cs typeface="Calibri"/>
              </a:rPr>
              <a:t>For each target, the competitor is given a catalog with multiple observations, and asked to return:</a:t>
            </a:r>
          </a:p>
          <a:p>
            <a:pPr lvl="1">
              <a:spcBef>
                <a:spcPts val="600"/>
              </a:spcBef>
            </a:pPr>
            <a:r>
              <a:rPr lang="en-US">
                <a:solidFill>
                  <a:srgbClr val="000000"/>
                </a:solidFill>
                <a:latin typeface="Calibri"/>
                <a:cs typeface="Calibri"/>
              </a:rPr>
              <a:t>The state (</a:t>
            </a:r>
            <a:r>
              <a:rPr lang="en-US" err="1">
                <a:solidFill>
                  <a:srgbClr val="000000"/>
                </a:solidFill>
                <a:latin typeface="Calibri"/>
                <a:cs typeface="Calibri"/>
              </a:rPr>
              <a:t>rx</a:t>
            </a:r>
            <a:r>
              <a:rPr lang="en-US">
                <a:solidFill>
                  <a:srgbClr val="000000"/>
                </a:solidFill>
                <a:latin typeface="Calibri"/>
                <a:cs typeface="Calibri"/>
              </a:rPr>
              <a:t>, </a:t>
            </a:r>
            <a:r>
              <a:rPr lang="en-US" err="1">
                <a:solidFill>
                  <a:srgbClr val="000000"/>
                </a:solidFill>
                <a:latin typeface="Calibri"/>
                <a:cs typeface="Calibri"/>
              </a:rPr>
              <a:t>ry</a:t>
            </a:r>
            <a:r>
              <a:rPr lang="en-US">
                <a:solidFill>
                  <a:srgbClr val="000000"/>
                </a:solidFill>
                <a:latin typeface="Calibri"/>
                <a:cs typeface="Calibri"/>
              </a:rPr>
              <a:t>, </a:t>
            </a:r>
            <a:r>
              <a:rPr lang="en-US" err="1">
                <a:solidFill>
                  <a:srgbClr val="000000"/>
                </a:solidFill>
                <a:latin typeface="Calibri"/>
                <a:cs typeface="Calibri"/>
              </a:rPr>
              <a:t>rz</a:t>
            </a:r>
            <a:r>
              <a:rPr lang="en-US">
                <a:solidFill>
                  <a:srgbClr val="000000"/>
                </a:solidFill>
                <a:latin typeface="Calibri"/>
                <a:cs typeface="Calibri"/>
              </a:rPr>
              <a:t>, </a:t>
            </a:r>
            <a:r>
              <a:rPr lang="en-US" err="1">
                <a:solidFill>
                  <a:srgbClr val="000000"/>
                </a:solidFill>
                <a:latin typeface="Calibri"/>
                <a:cs typeface="Calibri"/>
              </a:rPr>
              <a:t>vx</a:t>
            </a:r>
            <a:r>
              <a:rPr lang="en-US">
                <a:solidFill>
                  <a:srgbClr val="000000"/>
                </a:solidFill>
                <a:latin typeface="Calibri"/>
                <a:cs typeface="Calibri"/>
              </a:rPr>
              <a:t>, </a:t>
            </a:r>
            <a:r>
              <a:rPr lang="en-US" err="1">
                <a:solidFill>
                  <a:srgbClr val="000000"/>
                </a:solidFill>
                <a:latin typeface="Calibri"/>
                <a:cs typeface="Calibri"/>
              </a:rPr>
              <a:t>vy</a:t>
            </a:r>
            <a:r>
              <a:rPr lang="en-US">
                <a:solidFill>
                  <a:srgbClr val="000000"/>
                </a:solidFill>
                <a:latin typeface="Calibri"/>
                <a:cs typeface="Calibri"/>
              </a:rPr>
              <a:t>, </a:t>
            </a:r>
            <a:r>
              <a:rPr lang="en-US" err="1">
                <a:solidFill>
                  <a:srgbClr val="000000"/>
                </a:solidFill>
                <a:latin typeface="Calibri"/>
                <a:cs typeface="Calibri"/>
              </a:rPr>
              <a:t>vz</a:t>
            </a:r>
            <a:r>
              <a:rPr lang="en-US">
                <a:solidFill>
                  <a:srgbClr val="000000"/>
                </a:solidFill>
                <a:latin typeface="Calibri"/>
                <a:cs typeface="Calibri"/>
              </a:rPr>
              <a:t>) at time t</a:t>
            </a:r>
          </a:p>
          <a:p>
            <a:pPr lvl="2">
              <a:spcBef>
                <a:spcPts val="600"/>
              </a:spcBef>
            </a:pPr>
            <a:r>
              <a:rPr lang="en-US">
                <a:solidFill>
                  <a:srgbClr val="000000"/>
                </a:solidFill>
                <a:latin typeface="Calibri"/>
                <a:cs typeface="Calibri"/>
              </a:rPr>
              <a:t>t = the time associated with the last observation (chronologically) in the .csv file</a:t>
            </a:r>
          </a:p>
          <a:p>
            <a:pPr lvl="2">
              <a:spcBef>
                <a:spcPts val="600"/>
              </a:spcBef>
            </a:pPr>
            <a:r>
              <a:rPr lang="en-US">
                <a:solidFill>
                  <a:srgbClr val="000000"/>
                </a:solidFill>
                <a:latin typeface="Calibri"/>
                <a:cs typeface="Calibri"/>
              </a:rPr>
              <a:t>Supplying this for ALL targets is the minimum submission criteria to receive a score</a:t>
            </a:r>
          </a:p>
          <a:p>
            <a:pPr lvl="1">
              <a:spcBef>
                <a:spcPts val="600"/>
              </a:spcBef>
            </a:pPr>
            <a:r>
              <a:rPr lang="en-US">
                <a:solidFill>
                  <a:srgbClr val="000000"/>
                </a:solidFill>
                <a:latin typeface="Calibri"/>
                <a:cs typeface="Calibri"/>
              </a:rPr>
              <a:t>Downrange locations (optional)</a:t>
            </a:r>
          </a:p>
          <a:p>
            <a:pPr lvl="2">
              <a:spcBef>
                <a:spcPts val="600"/>
              </a:spcBef>
            </a:pPr>
            <a:r>
              <a:rPr lang="en-US">
                <a:solidFill>
                  <a:srgbClr val="000000"/>
                </a:solidFill>
                <a:latin typeface="Calibri"/>
                <a:cs typeface="Calibri"/>
              </a:rPr>
              <a:t>Ra and dec of target 5, 15, 30, and 60 minutes downrange</a:t>
            </a:r>
          </a:p>
          <a:p>
            <a:pPr lvl="1">
              <a:spcBef>
                <a:spcPts val="600"/>
              </a:spcBef>
            </a:pPr>
            <a:r>
              <a:rPr lang="en-US">
                <a:solidFill>
                  <a:srgbClr val="000000"/>
                </a:solidFill>
                <a:latin typeface="Calibri"/>
                <a:cs typeface="Calibri"/>
              </a:rPr>
              <a:t>Predicted location covariance matrix (optional)</a:t>
            </a:r>
          </a:p>
          <a:p>
            <a:pPr lvl="1">
              <a:spcBef>
                <a:spcPts val="600"/>
              </a:spcBef>
            </a:pPr>
            <a:r>
              <a:rPr lang="en-US">
                <a:solidFill>
                  <a:srgbClr val="000000"/>
                </a:solidFill>
                <a:latin typeface="Calibri"/>
                <a:cs typeface="Calibri"/>
              </a:rPr>
              <a:t>State vector covariance matrix (optional)</a:t>
            </a:r>
          </a:p>
          <a:p>
            <a:pPr marL="628650" lvl="1"/>
            <a:endParaRPr lang="en-US">
              <a:solidFill>
                <a:srgbClr val="000000"/>
              </a:solidFill>
              <a:latin typeface="Calibri"/>
              <a:cs typeface="Calibri"/>
            </a:endParaRPr>
          </a:p>
          <a:p>
            <a:r>
              <a:rPr lang="en-US">
                <a:solidFill>
                  <a:srgbClr val="000000"/>
                </a:solidFill>
                <a:latin typeface="Calibri"/>
                <a:cs typeface="Calibri"/>
              </a:rPr>
              <a:t>If downrange locations are not supplied, we use the SGP4 propagator to propagate forward to 5, 15, 30, and 60 minutes</a:t>
            </a:r>
          </a:p>
          <a:p>
            <a:pPr marL="342900" lvl="1" indent="0">
              <a:buNone/>
            </a:pPr>
            <a:endParaRPr lang="en-US">
              <a:solidFill>
                <a:srgbClr val="000000"/>
              </a:solidFill>
              <a:latin typeface="Calibri"/>
              <a:cs typeface="Calibri"/>
            </a:endParaRPr>
          </a:p>
          <a:p>
            <a:pPr marL="57150" indent="0">
              <a:buClr>
                <a:srgbClr val="376092"/>
              </a:buClr>
              <a:buNone/>
            </a:pPr>
            <a:endParaRPr lang="en-US">
              <a:solidFill>
                <a:srgbClr val="FF0000"/>
              </a:solidFill>
              <a:latin typeface="Calibri"/>
              <a:cs typeface="Calibri"/>
            </a:endParaRPr>
          </a:p>
        </p:txBody>
      </p:sp>
      <p:sp>
        <p:nvSpPr>
          <p:cNvPr id="3" name="Title 2">
            <a:extLst>
              <a:ext uri="{FF2B5EF4-FFF2-40B4-BE49-F238E27FC236}">
                <a16:creationId xmlns:a16="http://schemas.microsoft.com/office/drawing/2014/main" id="{0214835E-55CB-9E44-AF9D-6A132D419C82}"/>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IOD Branch Information</a:t>
            </a:r>
            <a:br>
              <a:rPr lang="en-US">
                <a:latin typeface="Calibri"/>
                <a:cs typeface="Calibri"/>
              </a:rPr>
            </a:br>
            <a:r>
              <a:rPr lang="en-US" sz="2000" b="0">
                <a:solidFill>
                  <a:schemeClr val="tx1"/>
                </a:solidFill>
                <a:latin typeface="Calibri"/>
                <a:cs typeface="Calibri"/>
              </a:rPr>
              <a:t>Tests accuracies of initial orbit determinations, inferring positions and velocities from observations over a fraction of an orbital period</a:t>
            </a:r>
            <a:endParaRPr lang="en-US" b="0">
              <a:solidFill>
                <a:schemeClr val="tx1"/>
              </a:solidFill>
            </a:endParaRPr>
          </a:p>
        </p:txBody>
      </p:sp>
    </p:spTree>
    <p:extLst>
      <p:ext uri="{BB962C8B-B14F-4D97-AF65-F5344CB8AC3E}">
        <p14:creationId xmlns:p14="http://schemas.microsoft.com/office/powerpoint/2010/main" val="520283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8B2248-2F49-4942-96EC-98CBA72D7004}"/>
              </a:ext>
            </a:extLst>
          </p:cNvPr>
          <p:cNvSpPr>
            <a:spLocks noGrp="1"/>
          </p:cNvSpPr>
          <p:nvPr>
            <p:ph idx="1"/>
          </p:nvPr>
        </p:nvSpPr>
        <p:spPr>
          <a:xfrm>
            <a:off x="299049" y="1434335"/>
            <a:ext cx="8229600" cy="4906889"/>
          </a:xfrm>
        </p:spPr>
        <p:txBody>
          <a:bodyPr vert="horz" lIns="0" tIns="0" rIns="0" bIns="0" rtlCol="0" anchor="t">
            <a:normAutofit fontScale="92500" lnSpcReduction="10000"/>
          </a:bodyPr>
          <a:lstStyle/>
          <a:p>
            <a:r>
              <a:rPr lang="en-US" b="1">
                <a:latin typeface="Calibri"/>
                <a:cs typeface="Calibri"/>
              </a:rPr>
              <a:t>Root mean square error (RMSE) scores</a:t>
            </a:r>
          </a:p>
          <a:p>
            <a:pPr lvl="1">
              <a:buFont typeface="Calibri" charset="2"/>
              <a:buChar char="—"/>
            </a:pPr>
            <a:r>
              <a:rPr lang="en-US" err="1">
                <a:latin typeface="Calibri"/>
                <a:cs typeface="Calibri"/>
              </a:rPr>
              <a:t>rx</a:t>
            </a:r>
            <a:r>
              <a:rPr lang="en-US">
                <a:latin typeface="Calibri"/>
                <a:cs typeface="Calibri"/>
              </a:rPr>
              <a:t>, </a:t>
            </a:r>
            <a:r>
              <a:rPr lang="en-US" err="1">
                <a:latin typeface="Calibri"/>
                <a:cs typeface="Calibri"/>
              </a:rPr>
              <a:t>ry</a:t>
            </a:r>
            <a:r>
              <a:rPr lang="en-US">
                <a:latin typeface="Calibri"/>
                <a:cs typeface="Calibri"/>
              </a:rPr>
              <a:t>, </a:t>
            </a:r>
            <a:r>
              <a:rPr lang="en-US" err="1">
                <a:latin typeface="Calibri"/>
                <a:cs typeface="Calibri"/>
              </a:rPr>
              <a:t>rz</a:t>
            </a:r>
            <a:r>
              <a:rPr lang="en-US">
                <a:latin typeface="Calibri"/>
                <a:cs typeface="Calibri"/>
              </a:rPr>
              <a:t>, </a:t>
            </a:r>
            <a:r>
              <a:rPr lang="en-US" err="1">
                <a:latin typeface="Calibri"/>
                <a:cs typeface="Calibri"/>
              </a:rPr>
              <a:t>vx</a:t>
            </a:r>
            <a:r>
              <a:rPr lang="en-US">
                <a:latin typeface="Calibri"/>
                <a:cs typeface="Calibri"/>
              </a:rPr>
              <a:t>, </a:t>
            </a:r>
            <a:r>
              <a:rPr lang="en-US" err="1">
                <a:latin typeface="Calibri"/>
                <a:cs typeface="Calibri"/>
              </a:rPr>
              <a:t>vy</a:t>
            </a:r>
            <a:r>
              <a:rPr lang="en-US">
                <a:latin typeface="Calibri"/>
                <a:cs typeface="Calibri"/>
              </a:rPr>
              <a:t>, </a:t>
            </a:r>
            <a:r>
              <a:rPr lang="en-US" err="1">
                <a:latin typeface="Calibri"/>
                <a:cs typeface="Calibri"/>
              </a:rPr>
              <a:t>vz</a:t>
            </a:r>
            <a:endParaRPr lang="en-US">
              <a:latin typeface="Calibri"/>
              <a:cs typeface="Calibri"/>
            </a:endParaRPr>
          </a:p>
          <a:p>
            <a:pPr lvl="1">
              <a:buFont typeface="Calibri" charset="2"/>
              <a:buChar char="—"/>
            </a:pPr>
            <a:r>
              <a:rPr lang="en-US">
                <a:solidFill>
                  <a:srgbClr val="000000"/>
                </a:solidFill>
                <a:latin typeface="Calibri"/>
                <a:cs typeface="Calibri"/>
              </a:rPr>
              <a:t>Determined from the supplied state</a:t>
            </a:r>
          </a:p>
          <a:p>
            <a:pPr>
              <a:buClr>
                <a:srgbClr val="376092"/>
              </a:buClr>
            </a:pPr>
            <a:r>
              <a:rPr lang="en-US" b="1">
                <a:latin typeface="Calibri"/>
                <a:cs typeface="Calibri"/>
              </a:rPr>
              <a:t>Propagated scores</a:t>
            </a:r>
          </a:p>
          <a:p>
            <a:pPr lvl="1"/>
            <a:r>
              <a:rPr lang="en-US">
                <a:solidFill>
                  <a:srgbClr val="000000"/>
                </a:solidFill>
                <a:latin typeface="Calibri"/>
                <a:cs typeface="Calibri"/>
              </a:rPr>
              <a:t>5, 15, 30, and 60 minutes downrange</a:t>
            </a:r>
          </a:p>
          <a:p>
            <a:pPr lvl="1"/>
            <a:r>
              <a:rPr lang="en-US">
                <a:solidFill>
                  <a:srgbClr val="000000"/>
                </a:solidFill>
                <a:latin typeface="Calibri"/>
                <a:cs typeface="Calibri"/>
              </a:rPr>
              <a:t>For SGP4 propagator and/or your submitted downrange locations</a:t>
            </a:r>
          </a:p>
          <a:p>
            <a:pPr lvl="1"/>
            <a:r>
              <a:rPr lang="en-US">
                <a:latin typeface="Calibri"/>
                <a:cs typeface="Calibri"/>
              </a:rPr>
              <a:t>Score determined by how many targets are within FOV at propagated time</a:t>
            </a:r>
          </a:p>
          <a:p>
            <a:pPr lvl="2"/>
            <a:r>
              <a:rPr lang="en-US">
                <a:latin typeface="Calibri"/>
                <a:cs typeface="Calibri"/>
              </a:rPr>
              <a:t>Determined using angular distance from truth position at that time</a:t>
            </a:r>
          </a:p>
          <a:p>
            <a:r>
              <a:rPr lang="en-US" b="1">
                <a:latin typeface="Calibri"/>
                <a:cs typeface="Calibri"/>
              </a:rPr>
              <a:t>Statistic scores</a:t>
            </a:r>
          </a:p>
          <a:p>
            <a:pPr lvl="1"/>
            <a:r>
              <a:rPr lang="en-US">
                <a:solidFill>
                  <a:srgbClr val="000000"/>
                </a:solidFill>
                <a:latin typeface="Calibri"/>
                <a:cs typeface="Calibri"/>
              </a:rPr>
              <a:t>Cramer Von-Mises probabilities:</a:t>
            </a:r>
          </a:p>
          <a:p>
            <a:pPr lvl="2"/>
            <a:r>
              <a:rPr lang="en-US">
                <a:solidFill>
                  <a:srgbClr val="000000"/>
                </a:solidFill>
                <a:latin typeface="Calibri"/>
                <a:cs typeface="Calibri"/>
              </a:rPr>
              <a:t>Downrange positions and state estimate</a:t>
            </a:r>
          </a:p>
          <a:p>
            <a:pPr lvl="2"/>
            <a:r>
              <a:rPr lang="en-US">
                <a:latin typeface="Calibri"/>
                <a:cs typeface="Calibri"/>
              </a:rPr>
              <a:t>Describe how well errors match uncertainties</a:t>
            </a:r>
          </a:p>
          <a:p>
            <a:pPr lvl="1"/>
            <a:r>
              <a:rPr lang="en-US">
                <a:solidFill>
                  <a:srgbClr val="000000"/>
                </a:solidFill>
                <a:latin typeface="Calibri"/>
                <a:cs typeface="Calibri"/>
              </a:rPr>
              <a:t>Z-scores:</a:t>
            </a:r>
          </a:p>
          <a:p>
            <a:pPr lvl="2"/>
            <a:r>
              <a:rPr lang="en-US">
                <a:solidFill>
                  <a:srgbClr val="000000"/>
                </a:solidFill>
                <a:latin typeface="Calibri"/>
                <a:cs typeface="Calibri"/>
              </a:rPr>
              <a:t>One score for each of 5 quantiles</a:t>
            </a:r>
          </a:p>
          <a:p>
            <a:pPr lvl="2">
              <a:buFont typeface="Arial" panose="020F0502020204030204" pitchFamily="34" charset="0"/>
              <a:buChar char="•"/>
            </a:pPr>
            <a:r>
              <a:rPr lang="en-US">
                <a:latin typeface="Calibri"/>
                <a:cs typeface="Calibri"/>
              </a:rPr>
              <a:t>Compares empirical quantiles to those expected for a Gaussian or normal distribution</a:t>
            </a:r>
          </a:p>
        </p:txBody>
      </p:sp>
      <p:sp>
        <p:nvSpPr>
          <p:cNvPr id="3" name="Title 2">
            <a:extLst>
              <a:ext uri="{FF2B5EF4-FFF2-40B4-BE49-F238E27FC236}">
                <a16:creationId xmlns:a16="http://schemas.microsoft.com/office/drawing/2014/main" id="{0B97FE64-D4AB-43F2-97F0-7D3DB260D73E}"/>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IOD Branch Scoring Metrics</a:t>
            </a:r>
            <a:endParaRPr lang="en-US"/>
          </a:p>
        </p:txBody>
      </p:sp>
    </p:spTree>
    <p:extLst>
      <p:ext uri="{BB962C8B-B14F-4D97-AF65-F5344CB8AC3E}">
        <p14:creationId xmlns:p14="http://schemas.microsoft.com/office/powerpoint/2010/main" val="830625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3D3BC499-F6C3-46DA-A713-664D24E47136}"/>
              </a:ext>
            </a:extLst>
          </p:cNvPr>
          <p:cNvSpPr/>
          <p:nvPr/>
        </p:nvSpPr>
        <p:spPr bwMode="auto">
          <a:xfrm>
            <a:off x="4111743" y="3749597"/>
            <a:ext cx="1608108" cy="1892059"/>
          </a:xfrm>
          <a:prstGeom prst="round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5" name="Rectangle: Rounded Corners 14">
            <a:extLst>
              <a:ext uri="{FF2B5EF4-FFF2-40B4-BE49-F238E27FC236}">
                <a16:creationId xmlns:a16="http://schemas.microsoft.com/office/drawing/2014/main" id="{D1B9D12F-E3B6-42BC-AF50-D1C6D85BC30B}"/>
              </a:ext>
            </a:extLst>
          </p:cNvPr>
          <p:cNvSpPr/>
          <p:nvPr/>
        </p:nvSpPr>
        <p:spPr bwMode="auto">
          <a:xfrm>
            <a:off x="610333" y="1371936"/>
            <a:ext cx="2625304" cy="837332"/>
          </a:xfrm>
          <a:prstGeom prst="round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3" name="Title 2">
            <a:extLst>
              <a:ext uri="{FF2B5EF4-FFF2-40B4-BE49-F238E27FC236}">
                <a16:creationId xmlns:a16="http://schemas.microsoft.com/office/drawing/2014/main" id="{BC8D3C08-5DDE-154E-98AC-43297331B52C}"/>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Target Track/Sidereal Track Branch Structure</a:t>
            </a:r>
            <a:endParaRPr lang="en-US"/>
          </a:p>
        </p:txBody>
      </p:sp>
      <p:sp>
        <p:nvSpPr>
          <p:cNvPr id="6" name="Rectangle 7">
            <a:extLst>
              <a:ext uri="{FF2B5EF4-FFF2-40B4-BE49-F238E27FC236}">
                <a16:creationId xmlns:a16="http://schemas.microsoft.com/office/drawing/2014/main" id="{B276A602-897C-4999-9AB8-FED66B95C62B}"/>
              </a:ext>
            </a:extLst>
          </p:cNvPr>
          <p:cNvSpPr>
            <a:spLocks noChangeArrowheads="1"/>
          </p:cNvSpPr>
          <p:nvPr/>
        </p:nvSpPr>
        <p:spPr bwMode="auto">
          <a:xfrm>
            <a:off x="0" y="5983845"/>
            <a:ext cx="9144000" cy="369332"/>
          </a:xfrm>
          <a:prstGeom prst="rect">
            <a:avLst/>
          </a:prstGeom>
          <a:solidFill>
            <a:schemeClr val="accent1">
              <a:lumMod val="75000"/>
            </a:schemeClr>
          </a:solidFill>
          <a:ln w="9525">
            <a:noFill/>
            <a:miter lim="800000"/>
            <a:headEnd/>
            <a:tailEnd/>
          </a:ln>
        </p:spPr>
        <p:txBody>
          <a:bodyPr wrap="square" lIns="91440" tIns="45720" rIns="91440" bIns="45720" anchor="b" anchorCtr="0">
            <a:spAutoFit/>
          </a:bodyPr>
          <a:lstStyle/>
          <a:p>
            <a:pPr algn="ctr"/>
            <a:r>
              <a:rPr lang="en-US">
                <a:solidFill>
                  <a:srgbClr val="AEF8E5"/>
                </a:solidFill>
                <a:cs typeface="Calibri"/>
              </a:rPr>
              <a:t>The "Target Track" and "Sidereal Track" branches test the competitor on the full set of SDA tasks</a:t>
            </a:r>
          </a:p>
        </p:txBody>
      </p:sp>
      <p:sp>
        <p:nvSpPr>
          <p:cNvPr id="9" name="Arrow: Right 8">
            <a:extLst>
              <a:ext uri="{FF2B5EF4-FFF2-40B4-BE49-F238E27FC236}">
                <a16:creationId xmlns:a16="http://schemas.microsoft.com/office/drawing/2014/main" id="{9B5E21BA-A898-4272-BC6F-9C5FB4858CFE}"/>
              </a:ext>
            </a:extLst>
          </p:cNvPr>
          <p:cNvSpPr/>
          <p:nvPr/>
        </p:nvSpPr>
        <p:spPr bwMode="auto">
          <a:xfrm rot="2820000">
            <a:off x="2474172" y="2750987"/>
            <a:ext cx="2291835" cy="276160"/>
          </a:xfrm>
          <a:prstGeom prst="rightArrow">
            <a:avLst/>
          </a:prstGeom>
          <a:solidFill>
            <a:srgbClr val="0F4F97"/>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1" name="TextBox 10">
            <a:extLst>
              <a:ext uri="{FF2B5EF4-FFF2-40B4-BE49-F238E27FC236}">
                <a16:creationId xmlns:a16="http://schemas.microsoft.com/office/drawing/2014/main" id="{581C7097-0D08-4B69-AE77-CBFFAAFE917F}"/>
              </a:ext>
            </a:extLst>
          </p:cNvPr>
          <p:cNvSpPr txBox="1"/>
          <p:nvPr/>
        </p:nvSpPr>
        <p:spPr>
          <a:xfrm>
            <a:off x="610281" y="1328698"/>
            <a:ext cx="263189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1) Competitor is supplied sets of  "stacked" images (per branch)</a:t>
            </a:r>
            <a:endParaRPr lang="en-US"/>
          </a:p>
        </p:txBody>
      </p:sp>
      <p:sp>
        <p:nvSpPr>
          <p:cNvPr id="13" name="TextBox 12">
            <a:extLst>
              <a:ext uri="{FF2B5EF4-FFF2-40B4-BE49-F238E27FC236}">
                <a16:creationId xmlns:a16="http://schemas.microsoft.com/office/drawing/2014/main" id="{7F95AFF7-E06D-4264-871A-D697802882ED}"/>
              </a:ext>
            </a:extLst>
          </p:cNvPr>
          <p:cNvSpPr txBox="1"/>
          <p:nvPr/>
        </p:nvSpPr>
        <p:spPr>
          <a:xfrm>
            <a:off x="4142242" y="3826655"/>
            <a:ext cx="172600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 Competitor uses their algorithm to determine the information of interest</a:t>
            </a:r>
            <a:endParaRPr lang="en-US">
              <a:cs typeface="Calibri"/>
            </a:endParaRPr>
          </a:p>
        </p:txBody>
      </p:sp>
      <p:sp>
        <p:nvSpPr>
          <p:cNvPr id="19" name="Arrow: Right 18">
            <a:extLst>
              <a:ext uri="{FF2B5EF4-FFF2-40B4-BE49-F238E27FC236}">
                <a16:creationId xmlns:a16="http://schemas.microsoft.com/office/drawing/2014/main" id="{8393BFF9-879D-45CF-B908-FA7B0452DD1A}"/>
              </a:ext>
            </a:extLst>
          </p:cNvPr>
          <p:cNvSpPr/>
          <p:nvPr/>
        </p:nvSpPr>
        <p:spPr bwMode="auto">
          <a:xfrm rot="17460000">
            <a:off x="4735912" y="2986185"/>
            <a:ext cx="1400440" cy="268972"/>
          </a:xfrm>
          <a:prstGeom prst="rightArrow">
            <a:avLst/>
          </a:prstGeom>
          <a:solidFill>
            <a:srgbClr val="0F4F97"/>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20" name="Rectangle: Rounded Corners 19">
            <a:extLst>
              <a:ext uri="{FF2B5EF4-FFF2-40B4-BE49-F238E27FC236}">
                <a16:creationId xmlns:a16="http://schemas.microsoft.com/office/drawing/2014/main" id="{6E079122-74E2-4297-8ACA-A88460EF3ABA}"/>
              </a:ext>
            </a:extLst>
          </p:cNvPr>
          <p:cNvSpPr/>
          <p:nvPr/>
        </p:nvSpPr>
        <p:spPr bwMode="auto">
          <a:xfrm>
            <a:off x="4660041" y="997088"/>
            <a:ext cx="2028645" cy="1424795"/>
          </a:xfrm>
          <a:prstGeom prst="round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2" name="TextBox 11">
            <a:extLst>
              <a:ext uri="{FF2B5EF4-FFF2-40B4-BE49-F238E27FC236}">
                <a16:creationId xmlns:a16="http://schemas.microsoft.com/office/drawing/2014/main" id="{5D8C8F4A-0F73-4637-96A9-70E6CC495D3D}"/>
              </a:ext>
            </a:extLst>
          </p:cNvPr>
          <p:cNvSpPr txBox="1"/>
          <p:nvPr/>
        </p:nvSpPr>
        <p:spPr>
          <a:xfrm>
            <a:off x="4661943" y="997015"/>
            <a:ext cx="202178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 Competitor generates a submission file that gets returned for a score</a:t>
            </a:r>
            <a:endParaRPr lang="en-US">
              <a:cs typeface="Calibri"/>
            </a:endParaRPr>
          </a:p>
        </p:txBody>
      </p:sp>
      <p:sp>
        <p:nvSpPr>
          <p:cNvPr id="2" name="TextBox 1">
            <a:extLst>
              <a:ext uri="{FF2B5EF4-FFF2-40B4-BE49-F238E27FC236}">
                <a16:creationId xmlns:a16="http://schemas.microsoft.com/office/drawing/2014/main" id="{6F29A52C-7458-4866-BA8B-24B8C555AA34}"/>
              </a:ext>
            </a:extLst>
          </p:cNvPr>
          <p:cNvSpPr txBox="1"/>
          <p:nvPr/>
        </p:nvSpPr>
        <p:spPr>
          <a:xfrm>
            <a:off x="1436207" y="5504653"/>
            <a:ext cx="22737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Example Target Track branch image stack with 4 observations</a:t>
            </a:r>
            <a:endParaRPr lang="en-US" sz="1200">
              <a:cs typeface="Calibri"/>
            </a:endParaRPr>
          </a:p>
        </p:txBody>
      </p:sp>
      <p:pic>
        <p:nvPicPr>
          <p:cNvPr id="8" name="Picture 3" descr="Screen Shot 2022-02-07 at 8.02.47 PM.png">
            <a:extLst>
              <a:ext uri="{FF2B5EF4-FFF2-40B4-BE49-F238E27FC236}">
                <a16:creationId xmlns:a16="http://schemas.microsoft.com/office/drawing/2014/main" id="{F59211C0-AB4C-413C-A4B7-58D0DAFD5BA1}"/>
              </a:ext>
            </a:extLst>
          </p:cNvPr>
          <p:cNvPicPr>
            <a:picLocks noChangeAspect="1"/>
          </p:cNvPicPr>
          <p:nvPr/>
        </p:nvPicPr>
        <p:blipFill>
          <a:blip r:embed="rId2"/>
          <a:stretch>
            <a:fillRect/>
          </a:stretch>
        </p:blipFill>
        <p:spPr>
          <a:xfrm>
            <a:off x="295695" y="2318296"/>
            <a:ext cx="2319086" cy="1330460"/>
          </a:xfrm>
          <a:prstGeom prst="rect">
            <a:avLst/>
          </a:prstGeom>
        </p:spPr>
      </p:pic>
      <p:pic>
        <p:nvPicPr>
          <p:cNvPr id="10" name="Picture 4" descr="Screen Shot 2022-02-07 at 8.03.01 PM.png">
            <a:extLst>
              <a:ext uri="{FF2B5EF4-FFF2-40B4-BE49-F238E27FC236}">
                <a16:creationId xmlns:a16="http://schemas.microsoft.com/office/drawing/2014/main" id="{AF7C95E6-734B-41F1-9401-11336FF52C36}"/>
              </a:ext>
            </a:extLst>
          </p:cNvPr>
          <p:cNvPicPr>
            <a:picLocks noChangeAspect="1"/>
          </p:cNvPicPr>
          <p:nvPr/>
        </p:nvPicPr>
        <p:blipFill>
          <a:blip r:embed="rId3"/>
          <a:stretch>
            <a:fillRect/>
          </a:stretch>
        </p:blipFill>
        <p:spPr>
          <a:xfrm>
            <a:off x="579582" y="2925373"/>
            <a:ext cx="2343150" cy="1338083"/>
          </a:xfrm>
          <a:prstGeom prst="rect">
            <a:avLst/>
          </a:prstGeom>
        </p:spPr>
      </p:pic>
      <p:pic>
        <p:nvPicPr>
          <p:cNvPr id="18" name="Picture 5" descr="Screen Shot 2022-02-07 at 8.03.14 PM.png">
            <a:extLst>
              <a:ext uri="{FF2B5EF4-FFF2-40B4-BE49-F238E27FC236}">
                <a16:creationId xmlns:a16="http://schemas.microsoft.com/office/drawing/2014/main" id="{861AC7E3-CA5C-463D-ACF6-1151D04A2BE0}"/>
              </a:ext>
            </a:extLst>
          </p:cNvPr>
          <p:cNvPicPr>
            <a:picLocks noChangeAspect="1"/>
          </p:cNvPicPr>
          <p:nvPr/>
        </p:nvPicPr>
        <p:blipFill>
          <a:blip r:embed="rId4"/>
          <a:stretch>
            <a:fillRect/>
          </a:stretch>
        </p:blipFill>
        <p:spPr>
          <a:xfrm>
            <a:off x="950665" y="3534557"/>
            <a:ext cx="2343150" cy="1337588"/>
          </a:xfrm>
          <a:prstGeom prst="rect">
            <a:avLst/>
          </a:prstGeom>
        </p:spPr>
      </p:pic>
      <p:pic>
        <p:nvPicPr>
          <p:cNvPr id="24" name="Picture 6" descr="Screen Shot 2022-02-07 at 8.03.29 PM.png">
            <a:extLst>
              <a:ext uri="{FF2B5EF4-FFF2-40B4-BE49-F238E27FC236}">
                <a16:creationId xmlns:a16="http://schemas.microsoft.com/office/drawing/2014/main" id="{2221FA40-E453-4476-A366-BBD39D40DFE2}"/>
              </a:ext>
            </a:extLst>
          </p:cNvPr>
          <p:cNvPicPr>
            <a:picLocks noChangeAspect="1"/>
          </p:cNvPicPr>
          <p:nvPr/>
        </p:nvPicPr>
        <p:blipFill>
          <a:blip r:embed="rId5"/>
          <a:stretch>
            <a:fillRect/>
          </a:stretch>
        </p:blipFill>
        <p:spPr>
          <a:xfrm>
            <a:off x="1324072" y="4167435"/>
            <a:ext cx="2340142" cy="1339484"/>
          </a:xfrm>
          <a:prstGeom prst="rect">
            <a:avLst/>
          </a:prstGeom>
        </p:spPr>
      </p:pic>
      <mc:AlternateContent xmlns:mc="http://schemas.openxmlformats.org/markup-compatibility/2006">
        <mc:Choice xmlns:p14="http://schemas.microsoft.com/office/powerpoint/2010/main" Requires="p14">
          <p:contentPart p14:bwMode="auto" r:id="rId6">
            <p14:nvContentPartPr>
              <p14:cNvPr id="25" name="Ink 24">
                <a:extLst>
                  <a:ext uri="{FF2B5EF4-FFF2-40B4-BE49-F238E27FC236}">
                    <a16:creationId xmlns:a16="http://schemas.microsoft.com/office/drawing/2014/main" id="{D874ED20-55EA-41EA-9B41-3B5E07B3514B}"/>
                  </a:ext>
                </a:extLst>
              </p14:cNvPr>
              <p14:cNvContentPartPr/>
              <p14:nvPr/>
            </p14:nvContentPartPr>
            <p14:xfrm>
              <a:off x="1369136" y="2794706"/>
              <a:ext cx="133350" cy="142875"/>
            </p14:xfrm>
          </p:contentPart>
        </mc:Choice>
        <mc:Fallback>
          <p:pic>
            <p:nvPicPr>
              <p:cNvPr id="25" name="Ink 24">
                <a:extLst>
                  <a:ext uri="{FF2B5EF4-FFF2-40B4-BE49-F238E27FC236}">
                    <a16:creationId xmlns:a16="http://schemas.microsoft.com/office/drawing/2014/main" id="{D874ED20-55EA-41EA-9B41-3B5E07B3514B}"/>
                  </a:ext>
                </a:extLst>
              </p:cNvPr>
              <p:cNvPicPr/>
              <p:nvPr/>
            </p:nvPicPr>
            <p:blipFill>
              <a:blip r:embed="rId7"/>
              <a:stretch>
                <a:fillRect/>
              </a:stretch>
            </p:blipFill>
            <p:spPr>
              <a:xfrm>
                <a:off x="1351773" y="2776151"/>
                <a:ext cx="167729" cy="179614"/>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6" name="Ink 25">
                <a:extLst>
                  <a:ext uri="{FF2B5EF4-FFF2-40B4-BE49-F238E27FC236}">
                    <a16:creationId xmlns:a16="http://schemas.microsoft.com/office/drawing/2014/main" id="{3DA70CE1-9682-4CB6-9A52-A5818C1F7167}"/>
                  </a:ext>
                </a:extLst>
              </p14:cNvPr>
              <p14:cNvContentPartPr/>
              <p14:nvPr/>
            </p14:nvContentPartPr>
            <p14:xfrm>
              <a:off x="1685282" y="3418252"/>
              <a:ext cx="133350" cy="123825"/>
            </p14:xfrm>
          </p:contentPart>
        </mc:Choice>
        <mc:Fallback>
          <p:pic>
            <p:nvPicPr>
              <p:cNvPr id="26" name="Ink 25">
                <a:extLst>
                  <a:ext uri="{FF2B5EF4-FFF2-40B4-BE49-F238E27FC236}">
                    <a16:creationId xmlns:a16="http://schemas.microsoft.com/office/drawing/2014/main" id="{3DA70CE1-9682-4CB6-9A52-A5818C1F7167}"/>
                  </a:ext>
                </a:extLst>
              </p:cNvPr>
              <p:cNvPicPr/>
              <p:nvPr/>
            </p:nvPicPr>
            <p:blipFill>
              <a:blip r:embed="rId9"/>
              <a:stretch>
                <a:fillRect/>
              </a:stretch>
            </p:blipFill>
            <p:spPr>
              <a:xfrm>
                <a:off x="1667015" y="3399935"/>
                <a:ext cx="169519" cy="160093"/>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7" name="Ink 26">
                <a:extLst>
                  <a:ext uri="{FF2B5EF4-FFF2-40B4-BE49-F238E27FC236}">
                    <a16:creationId xmlns:a16="http://schemas.microsoft.com/office/drawing/2014/main" id="{60880873-4038-46D0-9452-079DA8E39D45}"/>
                  </a:ext>
                </a:extLst>
              </p14:cNvPr>
              <p14:cNvContentPartPr/>
              <p14:nvPr/>
            </p14:nvContentPartPr>
            <p14:xfrm>
              <a:off x="2056720" y="4003661"/>
              <a:ext cx="133350" cy="123825"/>
            </p14:xfrm>
          </p:contentPart>
        </mc:Choice>
        <mc:Fallback>
          <p:pic>
            <p:nvPicPr>
              <p:cNvPr id="27" name="Ink 26">
                <a:extLst>
                  <a:ext uri="{FF2B5EF4-FFF2-40B4-BE49-F238E27FC236}">
                    <a16:creationId xmlns:a16="http://schemas.microsoft.com/office/drawing/2014/main" id="{60880873-4038-46D0-9452-079DA8E39D45}"/>
                  </a:ext>
                </a:extLst>
              </p:cNvPr>
              <p:cNvPicPr/>
              <p:nvPr/>
            </p:nvPicPr>
            <p:blipFill>
              <a:blip r:embed="rId11"/>
              <a:stretch>
                <a:fillRect/>
              </a:stretch>
            </p:blipFill>
            <p:spPr>
              <a:xfrm>
                <a:off x="2038602" y="3985715"/>
                <a:ext cx="169224" cy="159357"/>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8" name="Ink 27">
                <a:extLst>
                  <a:ext uri="{FF2B5EF4-FFF2-40B4-BE49-F238E27FC236}">
                    <a16:creationId xmlns:a16="http://schemas.microsoft.com/office/drawing/2014/main" id="{CCF14A96-3E28-471C-A0FE-4D8CE9A56984}"/>
                  </a:ext>
                </a:extLst>
              </p14:cNvPr>
              <p14:cNvContentPartPr/>
              <p14:nvPr/>
            </p14:nvContentPartPr>
            <p14:xfrm>
              <a:off x="2421694" y="4649919"/>
              <a:ext cx="123825" cy="123825"/>
            </p14:xfrm>
          </p:contentPart>
        </mc:Choice>
        <mc:Fallback>
          <p:pic>
            <p:nvPicPr>
              <p:cNvPr id="28" name="Ink 27">
                <a:extLst>
                  <a:ext uri="{FF2B5EF4-FFF2-40B4-BE49-F238E27FC236}">
                    <a16:creationId xmlns:a16="http://schemas.microsoft.com/office/drawing/2014/main" id="{CCF14A96-3E28-471C-A0FE-4D8CE9A56984}"/>
                  </a:ext>
                </a:extLst>
              </p:cNvPr>
              <p:cNvPicPr/>
              <p:nvPr/>
            </p:nvPicPr>
            <p:blipFill>
              <a:blip r:embed="rId13"/>
              <a:stretch>
                <a:fillRect/>
              </a:stretch>
            </p:blipFill>
            <p:spPr>
              <a:xfrm>
                <a:off x="2404352" y="4631382"/>
                <a:ext cx="158163" cy="160528"/>
              </a:xfrm>
              <a:prstGeom prst="rect">
                <a:avLst/>
              </a:prstGeom>
            </p:spPr>
          </p:pic>
        </mc:Fallback>
      </mc:AlternateContent>
      <p:pic>
        <p:nvPicPr>
          <p:cNvPr id="31" name="Picture 31" descr="Screen Shot 2022-03-01 at 1.17.17 PM.png">
            <a:extLst>
              <a:ext uri="{FF2B5EF4-FFF2-40B4-BE49-F238E27FC236}">
                <a16:creationId xmlns:a16="http://schemas.microsoft.com/office/drawing/2014/main" id="{5799D3AD-B445-408C-A729-573471388DE1}"/>
              </a:ext>
            </a:extLst>
          </p:cNvPr>
          <p:cNvPicPr>
            <a:picLocks noChangeAspect="1"/>
          </p:cNvPicPr>
          <p:nvPr/>
        </p:nvPicPr>
        <p:blipFill>
          <a:blip r:embed="rId14"/>
          <a:stretch>
            <a:fillRect/>
          </a:stretch>
        </p:blipFill>
        <p:spPr>
          <a:xfrm>
            <a:off x="6775381" y="1046192"/>
            <a:ext cx="1995666" cy="4851038"/>
          </a:xfrm>
          <a:prstGeom prst="rect">
            <a:avLst/>
          </a:prstGeom>
        </p:spPr>
      </p:pic>
    </p:spTree>
    <p:extLst>
      <p:ext uri="{BB962C8B-B14F-4D97-AF65-F5344CB8AC3E}">
        <p14:creationId xmlns:p14="http://schemas.microsoft.com/office/powerpoint/2010/main" val="1278262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3F51C1-415E-4EB6-89D3-1C2B9756894D}"/>
              </a:ext>
            </a:extLst>
          </p:cNvPr>
          <p:cNvSpPr>
            <a:spLocks noGrp="1"/>
          </p:cNvSpPr>
          <p:nvPr>
            <p:ph idx="1"/>
          </p:nvPr>
        </p:nvSpPr>
        <p:spPr>
          <a:xfrm>
            <a:off x="130205" y="1280149"/>
            <a:ext cx="8739995" cy="5065040"/>
          </a:xfrm>
        </p:spPr>
        <p:txBody>
          <a:bodyPr vert="horz" lIns="0" tIns="0" rIns="0" bIns="0" rtlCol="0" anchor="t">
            <a:normAutofit fontScale="92500" lnSpcReduction="20000"/>
          </a:bodyPr>
          <a:lstStyle/>
          <a:p>
            <a:pPr marL="342900" lvl="1" indent="0">
              <a:buNone/>
            </a:pPr>
            <a:endParaRPr lang="en-US"/>
          </a:p>
          <a:p>
            <a:pPr marL="342900" indent="-342900">
              <a:buClr>
                <a:srgbClr val="376092"/>
              </a:buClr>
              <a:buFont typeface="Wingdings"/>
              <a:buChar char="§"/>
            </a:pPr>
            <a:r>
              <a:rPr lang="en-US" b="1">
                <a:latin typeface="Calibri"/>
                <a:cs typeface="Calibri"/>
              </a:rPr>
              <a:t>Simulation</a:t>
            </a:r>
            <a:r>
              <a:rPr lang="en-US">
                <a:latin typeface="Calibri"/>
                <a:cs typeface="Calibri"/>
              </a:rPr>
              <a:t>:</a:t>
            </a:r>
          </a:p>
          <a:p>
            <a:pPr lvl="1"/>
            <a:r>
              <a:rPr lang="en-US">
                <a:latin typeface="Calibri"/>
                <a:cs typeface="Calibri"/>
              </a:rPr>
              <a:t>In addition to the features mentioned on the Target/Sidereal slides, we:</a:t>
            </a:r>
            <a:endParaRPr lang="en-US"/>
          </a:p>
          <a:p>
            <a:pPr lvl="2"/>
            <a:r>
              <a:rPr lang="en-US">
                <a:latin typeface="Calibri"/>
                <a:cs typeface="Calibri"/>
              </a:rPr>
              <a:t>Generate ephemerides for LEO satellites (by sampling randomly from public catalogs)</a:t>
            </a:r>
          </a:p>
          <a:p>
            <a:pPr lvl="2"/>
            <a:r>
              <a:rPr lang="en-US">
                <a:latin typeface="Calibri"/>
                <a:cs typeface="Calibri"/>
              </a:rPr>
              <a:t>Uniformly sample size and albedo</a:t>
            </a:r>
          </a:p>
          <a:p>
            <a:pPr lvl="2"/>
            <a:r>
              <a:rPr lang="en-US">
                <a:latin typeface="Calibri"/>
                <a:cs typeface="Calibri"/>
              </a:rPr>
              <a:t>A network of 20 ground stations observe the satellite:</a:t>
            </a:r>
          </a:p>
          <a:p>
            <a:pPr lvl="3"/>
            <a:r>
              <a:rPr lang="en-US">
                <a:latin typeface="Calibri"/>
                <a:cs typeface="Calibri"/>
              </a:rPr>
              <a:t>As the satellite passes over each station, its coordinates as seen from each station are computed and images are taken every X seconds along the track.</a:t>
            </a:r>
            <a:endParaRPr lang="en-US"/>
          </a:p>
          <a:p>
            <a:r>
              <a:rPr lang="en-US" b="1">
                <a:latin typeface="Calibri"/>
                <a:cs typeface="Calibri"/>
              </a:rPr>
              <a:t>Submission:</a:t>
            </a:r>
            <a:endParaRPr lang="en-US"/>
          </a:p>
          <a:p>
            <a:pPr lvl="1"/>
            <a:r>
              <a:rPr lang="en-US">
                <a:latin typeface="Calibri"/>
                <a:cs typeface="Calibri"/>
              </a:rPr>
              <a:t>Requirements are identical to the IOD branch:</a:t>
            </a:r>
            <a:endParaRPr lang="en-US"/>
          </a:p>
          <a:p>
            <a:pPr lvl="1"/>
            <a:r>
              <a:rPr lang="en-US">
                <a:latin typeface="Calibri"/>
                <a:cs typeface="Calibri"/>
              </a:rPr>
              <a:t>The user is asked to return the state (</a:t>
            </a:r>
            <a:r>
              <a:rPr lang="en-US" err="1">
                <a:latin typeface="Calibri"/>
                <a:cs typeface="Calibri"/>
              </a:rPr>
              <a:t>rx</a:t>
            </a:r>
            <a:r>
              <a:rPr lang="en-US">
                <a:latin typeface="Calibri"/>
                <a:cs typeface="Calibri"/>
              </a:rPr>
              <a:t>, </a:t>
            </a:r>
            <a:r>
              <a:rPr lang="en-US" err="1">
                <a:latin typeface="Calibri"/>
                <a:cs typeface="Calibri"/>
              </a:rPr>
              <a:t>ry</a:t>
            </a:r>
            <a:r>
              <a:rPr lang="en-US">
                <a:latin typeface="Calibri"/>
                <a:cs typeface="Calibri"/>
              </a:rPr>
              <a:t>, </a:t>
            </a:r>
            <a:r>
              <a:rPr lang="en-US" err="1">
                <a:latin typeface="Calibri"/>
                <a:cs typeface="Calibri"/>
              </a:rPr>
              <a:t>rz</a:t>
            </a:r>
            <a:r>
              <a:rPr lang="en-US">
                <a:latin typeface="Calibri"/>
                <a:cs typeface="Calibri"/>
              </a:rPr>
              <a:t>, </a:t>
            </a:r>
            <a:r>
              <a:rPr lang="en-US" err="1">
                <a:latin typeface="Calibri"/>
                <a:cs typeface="Calibri"/>
              </a:rPr>
              <a:t>vx</a:t>
            </a:r>
            <a:r>
              <a:rPr lang="en-US">
                <a:latin typeface="Calibri"/>
                <a:cs typeface="Calibri"/>
              </a:rPr>
              <a:t>, </a:t>
            </a:r>
            <a:r>
              <a:rPr lang="en-US" err="1">
                <a:latin typeface="Calibri"/>
                <a:cs typeface="Calibri"/>
              </a:rPr>
              <a:t>vy</a:t>
            </a:r>
            <a:r>
              <a:rPr lang="en-US">
                <a:latin typeface="Calibri"/>
                <a:cs typeface="Calibri"/>
              </a:rPr>
              <a:t>, </a:t>
            </a:r>
            <a:r>
              <a:rPr lang="en-US" err="1">
                <a:latin typeface="Calibri"/>
                <a:cs typeface="Calibri"/>
              </a:rPr>
              <a:t>vz</a:t>
            </a:r>
            <a:r>
              <a:rPr lang="en-US">
                <a:latin typeface="Calibri"/>
                <a:cs typeface="Calibri"/>
              </a:rPr>
              <a:t>) at time t</a:t>
            </a:r>
            <a:endParaRPr lang="en-US"/>
          </a:p>
          <a:p>
            <a:pPr marL="914400" lvl="1" indent="-285750">
              <a:spcBef>
                <a:spcPts val="450"/>
              </a:spcBef>
              <a:buClr>
                <a:srgbClr val="376092"/>
              </a:buClr>
              <a:buFont typeface="Arial,Sans-Serif"/>
              <a:buChar char="•"/>
            </a:pPr>
            <a:r>
              <a:rPr lang="en-US">
                <a:latin typeface="Calibri"/>
                <a:cs typeface="Calibri"/>
              </a:rPr>
              <a:t>t = the time associated with the shutter open time of the last observation (chronologically)</a:t>
            </a:r>
          </a:p>
          <a:p>
            <a:pPr marL="914400" lvl="1" indent="-285750">
              <a:spcBef>
                <a:spcPts val="450"/>
              </a:spcBef>
              <a:buClr>
                <a:srgbClr val="376092"/>
              </a:buClr>
              <a:buFont typeface="Arial,Sans-Serif"/>
              <a:buChar char="•"/>
            </a:pPr>
            <a:r>
              <a:rPr lang="en-US" i="1">
                <a:latin typeface="Calibri"/>
                <a:cs typeface="Calibri"/>
              </a:rPr>
              <a:t>Supplying this for ALL targets is the minimum submission criteria to receive a scor</a:t>
            </a:r>
            <a:r>
              <a:rPr lang="en-US">
                <a:latin typeface="Calibri"/>
                <a:cs typeface="Calibri"/>
              </a:rPr>
              <a:t>e</a:t>
            </a:r>
          </a:p>
          <a:p>
            <a:pPr marL="971550" lvl="1" indent="-342900">
              <a:spcBef>
                <a:spcPts val="450"/>
              </a:spcBef>
              <a:buClr>
                <a:srgbClr val="376092"/>
              </a:buClr>
              <a:buFont typeface="Arial,Sans-Serif"/>
              <a:buChar char="•"/>
            </a:pPr>
            <a:r>
              <a:rPr lang="en-US">
                <a:latin typeface="Calibri"/>
                <a:cs typeface="Calibri"/>
              </a:rPr>
              <a:t>Downrange locations, predicted location covariance matrices, and state vector covariance matrices are optional as in the IOD branch. (See the IOD Scoring Metrics slide for more information).</a:t>
            </a:r>
            <a:endParaRPr lang="en-US"/>
          </a:p>
          <a:p>
            <a:pPr>
              <a:buFont typeface="Wingdings" charset="2"/>
              <a:buChar char="§"/>
            </a:pPr>
            <a:endParaRPr lang="en-US" b="1"/>
          </a:p>
          <a:p>
            <a:pPr lvl="1">
              <a:buFont typeface="Calibri" panose="020F0502020204030204" pitchFamily="34" charset="0"/>
              <a:buChar char="—"/>
            </a:pPr>
            <a:endParaRPr lang="en-US"/>
          </a:p>
        </p:txBody>
      </p:sp>
      <p:sp>
        <p:nvSpPr>
          <p:cNvPr id="3" name="Title 2">
            <a:extLst>
              <a:ext uri="{FF2B5EF4-FFF2-40B4-BE49-F238E27FC236}">
                <a16:creationId xmlns:a16="http://schemas.microsoft.com/office/drawing/2014/main" id="{A6FFDCD9-9833-4462-AB98-89EE3911DBFD}"/>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Target Track/Sidereal Track Branch Information</a:t>
            </a:r>
            <a:br>
              <a:rPr lang="en-US">
                <a:latin typeface="Calibri"/>
                <a:cs typeface="Calibri"/>
              </a:rPr>
            </a:br>
            <a:r>
              <a:rPr lang="en-US" sz="2000" b="0">
                <a:solidFill>
                  <a:schemeClr val="tx1"/>
                </a:solidFill>
                <a:latin typeface="Calibri"/>
                <a:cs typeface="Calibri"/>
              </a:rPr>
              <a:t>Tests ability to detect and track target through multiple observations, and on accuracy of initial orbit determination</a:t>
            </a:r>
            <a:endParaRPr lang="en-US" sz="2000" b="0">
              <a:solidFill>
                <a:schemeClr val="tx1"/>
              </a:solidFill>
            </a:endParaRPr>
          </a:p>
        </p:txBody>
      </p:sp>
    </p:spTree>
    <p:extLst>
      <p:ext uri="{BB962C8B-B14F-4D97-AF65-F5344CB8AC3E}">
        <p14:creationId xmlns:p14="http://schemas.microsoft.com/office/powerpoint/2010/main" val="2653364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A9EC782-D9B6-479F-886A-B5940006C5FC}"/>
              </a:ext>
            </a:extLst>
          </p:cNvPr>
          <p:cNvSpPr/>
          <p:nvPr/>
        </p:nvSpPr>
        <p:spPr bwMode="auto">
          <a:xfrm>
            <a:off x="5960357" y="6001504"/>
            <a:ext cx="2380891" cy="278204"/>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3" name="Title 12"/>
          <p:cNvSpPr>
            <a:spLocks noGrp="1"/>
          </p:cNvSpPr>
          <p:nvPr>
            <p:ph type="title"/>
          </p:nvPr>
        </p:nvSpPr>
        <p:spPr/>
        <p:txBody>
          <a:bodyPr/>
          <a:lstStyle/>
          <a:p>
            <a:r>
              <a:rPr lang="en-US"/>
              <a:t>Distribution Structure</a:t>
            </a:r>
          </a:p>
        </p:txBody>
      </p:sp>
      <p:sp>
        <p:nvSpPr>
          <p:cNvPr id="6" name="Content Placeholder 5"/>
          <p:cNvSpPr>
            <a:spLocks noGrp="1"/>
          </p:cNvSpPr>
          <p:nvPr>
            <p:ph idx="1"/>
          </p:nvPr>
        </p:nvSpPr>
        <p:spPr>
          <a:xfrm>
            <a:off x="53242" y="1311683"/>
            <a:ext cx="4464845" cy="4638762"/>
          </a:xfrm>
        </p:spPr>
        <p:txBody>
          <a:bodyPr vert="horz" lIns="0" tIns="0" rIns="0" bIns="0" rtlCol="0" anchor="t">
            <a:noAutofit/>
          </a:bodyPr>
          <a:lstStyle/>
          <a:p>
            <a:r>
              <a:rPr lang="en-US" b="1">
                <a:latin typeface="Calibri"/>
                <a:cs typeface="Calibri"/>
              </a:rPr>
              <a:t>For the competitor</a:t>
            </a:r>
          </a:p>
          <a:p>
            <a:pPr lvl="1"/>
            <a:r>
              <a:rPr lang="en-US">
                <a:latin typeface="Calibri"/>
                <a:cs typeface="Calibri"/>
              </a:rPr>
              <a:t>Folder of input data</a:t>
            </a:r>
          </a:p>
          <a:p>
            <a:pPr lvl="2"/>
            <a:r>
              <a:rPr lang="en-US" sz="1400">
                <a:latin typeface="Calibri"/>
                <a:cs typeface="Calibri"/>
              </a:rPr>
              <a:t>Target*/Sidereal* = FITS format images</a:t>
            </a:r>
            <a:endParaRPr lang="en-US" sz="1400"/>
          </a:p>
          <a:p>
            <a:pPr lvl="2"/>
            <a:r>
              <a:rPr lang="en-US" sz="1400">
                <a:latin typeface="Calibri"/>
                <a:cs typeface="Calibri"/>
              </a:rPr>
              <a:t>IOD =  .csv format catalogs</a:t>
            </a:r>
            <a:endParaRPr lang="en-US"/>
          </a:p>
          <a:p>
            <a:pPr lvl="1"/>
            <a:r>
              <a:rPr lang="en-US">
                <a:latin typeface="Calibri"/>
                <a:cs typeface="Calibri"/>
              </a:rPr>
              <a:t>Truth table for first few input data</a:t>
            </a:r>
            <a:endParaRPr lang="en-US"/>
          </a:p>
          <a:p>
            <a:pPr lvl="2"/>
            <a:r>
              <a:rPr lang="en-US" sz="1400">
                <a:latin typeface="Calibri"/>
                <a:cs typeface="Calibri"/>
              </a:rPr>
              <a:t>FITS format, with extensions with star and sat info</a:t>
            </a:r>
            <a:endParaRPr lang="en-US" sz="1400" err="1"/>
          </a:p>
          <a:p>
            <a:pPr lvl="1"/>
            <a:r>
              <a:rPr lang="en-US">
                <a:latin typeface="Calibri"/>
                <a:cs typeface="Calibri"/>
              </a:rPr>
              <a:t>Sample submission file </a:t>
            </a:r>
            <a:endParaRPr lang="en-US" sz="1400"/>
          </a:p>
          <a:p>
            <a:pPr lvl="2"/>
            <a:r>
              <a:rPr lang="en-US" sz="1200">
                <a:latin typeface="Calibri"/>
                <a:cs typeface="Calibri"/>
              </a:rPr>
              <a:t>YAML file demonstrating correct submission format</a:t>
            </a:r>
            <a:endParaRPr lang="en-US" sz="1200"/>
          </a:p>
          <a:p>
            <a:pPr lvl="1"/>
            <a:r>
              <a:rPr lang="en-US">
                <a:latin typeface="Calibri"/>
                <a:cs typeface="Calibri"/>
              </a:rPr>
              <a:t>Script to check and score submission</a:t>
            </a:r>
          </a:p>
          <a:p>
            <a:pPr lvl="2"/>
            <a:r>
              <a:rPr lang="en-US" sz="1400">
                <a:latin typeface="Calibri"/>
                <a:cs typeface="Calibri"/>
              </a:rPr>
              <a:t>Python script for verifying submission format, and testing scoring on first few input data</a:t>
            </a:r>
          </a:p>
          <a:p>
            <a:pPr lvl="1"/>
            <a:r>
              <a:rPr lang="en-US">
                <a:latin typeface="Calibri"/>
                <a:cs typeface="Calibri"/>
              </a:rPr>
              <a:t>Documentation</a:t>
            </a:r>
          </a:p>
          <a:p>
            <a:pPr lvl="2"/>
            <a:r>
              <a:rPr lang="en-US" sz="1400">
                <a:latin typeface="Calibri"/>
                <a:cs typeface="Calibri"/>
              </a:rPr>
              <a:t>Markdown files that describe data simulation, file structure, expected submission format, and scores.</a:t>
            </a:r>
          </a:p>
          <a:p>
            <a:r>
              <a:rPr lang="en-US" b="1">
                <a:latin typeface="Calibri"/>
                <a:cs typeface="Calibri"/>
              </a:rPr>
              <a:t>For X-Files team private use</a:t>
            </a:r>
          </a:p>
          <a:p>
            <a:pPr lvl="1"/>
            <a:r>
              <a:rPr lang="en-US">
                <a:latin typeface="Calibri"/>
                <a:cs typeface="Calibri"/>
              </a:rPr>
              <a:t>Truth table for ALL input data</a:t>
            </a:r>
          </a:p>
          <a:p>
            <a:pPr lvl="1"/>
            <a:r>
              <a:rPr lang="en-US">
                <a:latin typeface="Calibri"/>
                <a:cs typeface="Calibri"/>
              </a:rPr>
              <a:t>All simulation scripts</a:t>
            </a:r>
          </a:p>
        </p:txBody>
      </p:sp>
      <p:sp>
        <p:nvSpPr>
          <p:cNvPr id="5" name="TextBox 4">
            <a:extLst>
              <a:ext uri="{FF2B5EF4-FFF2-40B4-BE49-F238E27FC236}">
                <a16:creationId xmlns:a16="http://schemas.microsoft.com/office/drawing/2014/main" id="{CA9EBCAC-6E8C-4A82-999C-4D86212D1719}"/>
              </a:ext>
            </a:extLst>
          </p:cNvPr>
          <p:cNvSpPr txBox="1"/>
          <p:nvPr/>
        </p:nvSpPr>
        <p:spPr>
          <a:xfrm>
            <a:off x="5437888" y="1266645"/>
            <a:ext cx="36669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Example File Structure – IOD Branch</a:t>
            </a:r>
            <a:endParaRPr lang="en-US" sz="1600">
              <a:cs typeface="Calibri"/>
            </a:endParaRPr>
          </a:p>
        </p:txBody>
      </p:sp>
      <p:sp>
        <p:nvSpPr>
          <p:cNvPr id="10" name="Arrow: Down 9">
            <a:extLst>
              <a:ext uri="{FF2B5EF4-FFF2-40B4-BE49-F238E27FC236}">
                <a16:creationId xmlns:a16="http://schemas.microsoft.com/office/drawing/2014/main" id="{6323DEEA-7ECA-4E24-9CAF-78CFBBB6B910}"/>
              </a:ext>
            </a:extLst>
          </p:cNvPr>
          <p:cNvSpPr/>
          <p:nvPr/>
        </p:nvSpPr>
        <p:spPr bwMode="auto">
          <a:xfrm>
            <a:off x="6988884" y="2438084"/>
            <a:ext cx="383990" cy="579436"/>
          </a:xfrm>
          <a:prstGeom prst="downArrow">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2" name="TextBox 1">
            <a:extLst>
              <a:ext uri="{FF2B5EF4-FFF2-40B4-BE49-F238E27FC236}">
                <a16:creationId xmlns:a16="http://schemas.microsoft.com/office/drawing/2014/main" id="{E336EA6B-4A42-4568-8B87-1E9FCE027D04}"/>
              </a:ext>
            </a:extLst>
          </p:cNvPr>
          <p:cNvSpPr txBox="1"/>
          <p:nvPr/>
        </p:nvSpPr>
        <p:spPr>
          <a:xfrm>
            <a:off x="5999156" y="5972686"/>
            <a:ext cx="23801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Filled with all IOD catalogs</a:t>
            </a:r>
          </a:p>
        </p:txBody>
      </p:sp>
      <p:sp>
        <p:nvSpPr>
          <p:cNvPr id="19" name="Rectangle 18">
            <a:extLst>
              <a:ext uri="{FF2B5EF4-FFF2-40B4-BE49-F238E27FC236}">
                <a16:creationId xmlns:a16="http://schemas.microsoft.com/office/drawing/2014/main" id="{D1894FD4-871C-4D37-BE72-F6B3C70B6E79}"/>
              </a:ext>
            </a:extLst>
          </p:cNvPr>
          <p:cNvSpPr/>
          <p:nvPr/>
        </p:nvSpPr>
        <p:spPr bwMode="auto">
          <a:xfrm>
            <a:off x="6876554" y="1565512"/>
            <a:ext cx="608883" cy="802976"/>
          </a:xfrm>
          <a:prstGeom prst="rect">
            <a:avLst/>
          </a:prstGeom>
          <a:noFill/>
          <a:ln>
            <a:headEnd/>
            <a:tailEnd/>
          </a:ln>
        </p:spPr>
        <p:style>
          <a:lnRef idx="1">
            <a:schemeClr val="dk1"/>
          </a:lnRef>
          <a:fillRef idx="2">
            <a:schemeClr val="dk1"/>
          </a:fillRef>
          <a:effectRef idx="1">
            <a:schemeClr val="dk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30" name="Arrow: Down 29">
            <a:extLst>
              <a:ext uri="{FF2B5EF4-FFF2-40B4-BE49-F238E27FC236}">
                <a16:creationId xmlns:a16="http://schemas.microsoft.com/office/drawing/2014/main" id="{4545B147-262F-424E-AE85-152B27DEFCBA}"/>
              </a:ext>
            </a:extLst>
          </p:cNvPr>
          <p:cNvSpPr/>
          <p:nvPr/>
        </p:nvSpPr>
        <p:spPr bwMode="auto">
          <a:xfrm>
            <a:off x="6957469" y="5443644"/>
            <a:ext cx="383990" cy="526557"/>
          </a:xfrm>
          <a:prstGeom prst="downArrow">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31" name="Arrow: Down 30">
            <a:extLst>
              <a:ext uri="{FF2B5EF4-FFF2-40B4-BE49-F238E27FC236}">
                <a16:creationId xmlns:a16="http://schemas.microsoft.com/office/drawing/2014/main" id="{9635D58C-F9B8-4837-994C-70D309C5E05E}"/>
              </a:ext>
            </a:extLst>
          </p:cNvPr>
          <p:cNvSpPr/>
          <p:nvPr/>
        </p:nvSpPr>
        <p:spPr bwMode="auto">
          <a:xfrm>
            <a:off x="6997727" y="3899678"/>
            <a:ext cx="383990" cy="579436"/>
          </a:xfrm>
          <a:prstGeom prst="downArrow">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7" name="Picture 7">
            <a:extLst>
              <a:ext uri="{FF2B5EF4-FFF2-40B4-BE49-F238E27FC236}">
                <a16:creationId xmlns:a16="http://schemas.microsoft.com/office/drawing/2014/main" id="{B171E25B-53A5-4D64-8313-1AC6F2E91124}"/>
              </a:ext>
            </a:extLst>
          </p:cNvPr>
          <p:cNvPicPr>
            <a:picLocks noChangeAspect="1"/>
          </p:cNvPicPr>
          <p:nvPr/>
        </p:nvPicPr>
        <p:blipFill rotWithShape="1">
          <a:blip r:embed="rId2"/>
          <a:srcRect l="16036" t="8219" r="15813" b="12856"/>
          <a:stretch/>
        </p:blipFill>
        <p:spPr>
          <a:xfrm>
            <a:off x="6899491" y="1609793"/>
            <a:ext cx="550794" cy="711421"/>
          </a:xfrm>
          <a:prstGeom prst="rect">
            <a:avLst/>
          </a:prstGeom>
          <a:ln>
            <a:noFill/>
          </a:ln>
          <a:effectLst>
            <a:outerShdw blurRad="190500" algn="tl" rotWithShape="0">
              <a:srgbClr val="000000">
                <a:alpha val="70000"/>
              </a:srgbClr>
            </a:outerShdw>
          </a:effectLst>
        </p:spPr>
      </p:pic>
      <p:pic>
        <p:nvPicPr>
          <p:cNvPr id="8" name="Picture 10">
            <a:extLst>
              <a:ext uri="{FF2B5EF4-FFF2-40B4-BE49-F238E27FC236}">
                <a16:creationId xmlns:a16="http://schemas.microsoft.com/office/drawing/2014/main" id="{FFDFFC40-8FE8-4245-8E20-3ACFC950E11C}"/>
              </a:ext>
            </a:extLst>
          </p:cNvPr>
          <p:cNvPicPr>
            <a:picLocks noChangeAspect="1"/>
          </p:cNvPicPr>
          <p:nvPr/>
        </p:nvPicPr>
        <p:blipFill rotWithShape="1">
          <a:blip r:embed="rId3"/>
          <a:srcRect l="1310" t="2551" r="1753" b="12245"/>
          <a:stretch/>
        </p:blipFill>
        <p:spPr>
          <a:xfrm>
            <a:off x="4515054" y="3089207"/>
            <a:ext cx="4514959" cy="725748"/>
          </a:xfrm>
          <a:prstGeom prst="rect">
            <a:avLst/>
          </a:prstGeom>
          <a:ln>
            <a:noFill/>
          </a:ln>
          <a:effectLst>
            <a:outerShdw blurRad="190500" algn="tl" rotWithShape="0">
              <a:srgbClr val="000000">
                <a:alpha val="70000"/>
              </a:srgbClr>
            </a:outerShdw>
          </a:effectLst>
        </p:spPr>
      </p:pic>
      <p:sp>
        <p:nvSpPr>
          <p:cNvPr id="34" name="Rectangle 33">
            <a:extLst>
              <a:ext uri="{FF2B5EF4-FFF2-40B4-BE49-F238E27FC236}">
                <a16:creationId xmlns:a16="http://schemas.microsoft.com/office/drawing/2014/main" id="{5946B6ED-9C45-44BA-AE25-10F6785B9E81}"/>
              </a:ext>
            </a:extLst>
          </p:cNvPr>
          <p:cNvSpPr/>
          <p:nvPr/>
        </p:nvSpPr>
        <p:spPr bwMode="auto">
          <a:xfrm>
            <a:off x="6902897" y="3057269"/>
            <a:ext cx="569818" cy="799292"/>
          </a:xfrm>
          <a:prstGeom prst="rect">
            <a:avLst/>
          </a:prstGeom>
          <a:noFill/>
          <a:ln>
            <a:headEnd/>
            <a:tailEnd/>
          </a:ln>
        </p:spPr>
        <p:style>
          <a:lnRef idx="1">
            <a:schemeClr val="dk1"/>
          </a:lnRef>
          <a:fillRef idx="2">
            <a:schemeClr val="dk1"/>
          </a:fillRef>
          <a:effectRef idx="1">
            <a:schemeClr val="dk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14" name="Picture 16">
            <a:extLst>
              <a:ext uri="{FF2B5EF4-FFF2-40B4-BE49-F238E27FC236}">
                <a16:creationId xmlns:a16="http://schemas.microsoft.com/office/drawing/2014/main" id="{8C6C728F-BB3F-4476-8CBC-FE57CDC2EF05}"/>
              </a:ext>
            </a:extLst>
          </p:cNvPr>
          <p:cNvPicPr>
            <a:picLocks noChangeAspect="1"/>
          </p:cNvPicPr>
          <p:nvPr/>
        </p:nvPicPr>
        <p:blipFill rotWithShape="1">
          <a:blip r:embed="rId4"/>
          <a:srcRect l="1481" t="3636" r="106" b="5909"/>
          <a:stretch/>
        </p:blipFill>
        <p:spPr>
          <a:xfrm>
            <a:off x="4575255" y="4544660"/>
            <a:ext cx="3780485" cy="811086"/>
          </a:xfrm>
          <a:prstGeom prst="rect">
            <a:avLst/>
          </a:prstGeom>
          <a:ln>
            <a:noFill/>
          </a:ln>
          <a:effectLst>
            <a:outerShdw blurRad="190500" algn="tl" rotWithShape="0">
              <a:srgbClr val="000000">
                <a:alpha val="70000"/>
              </a:srgbClr>
            </a:outerShdw>
          </a:effectLst>
        </p:spPr>
      </p:pic>
      <p:sp>
        <p:nvSpPr>
          <p:cNvPr id="16" name="Rectangle 15">
            <a:extLst>
              <a:ext uri="{FF2B5EF4-FFF2-40B4-BE49-F238E27FC236}">
                <a16:creationId xmlns:a16="http://schemas.microsoft.com/office/drawing/2014/main" id="{6A6FAC42-05AA-4976-9098-A8D99DBC9E68}"/>
              </a:ext>
            </a:extLst>
          </p:cNvPr>
          <p:cNvSpPr/>
          <p:nvPr/>
        </p:nvSpPr>
        <p:spPr bwMode="auto">
          <a:xfrm>
            <a:off x="6876973" y="4502474"/>
            <a:ext cx="604816" cy="904664"/>
          </a:xfrm>
          <a:prstGeom prst="rect">
            <a:avLst/>
          </a:prstGeom>
          <a:noFill/>
          <a:ln>
            <a:headEnd/>
            <a:tailEnd/>
          </a:ln>
        </p:spPr>
        <p:style>
          <a:lnRef idx="1">
            <a:schemeClr val="dk1"/>
          </a:lnRef>
          <a:fillRef idx="2">
            <a:schemeClr val="dk1"/>
          </a:fillRef>
          <a:effectRef idx="1">
            <a:schemeClr val="dk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Tree>
    <p:extLst>
      <p:ext uri="{BB962C8B-B14F-4D97-AF65-F5344CB8AC3E}">
        <p14:creationId xmlns:p14="http://schemas.microsoft.com/office/powerpoint/2010/main" val="1597575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B075F9-8DAA-4A3D-BD76-E6B91673056C}"/>
              </a:ext>
            </a:extLst>
          </p:cNvPr>
          <p:cNvSpPr>
            <a:spLocks noGrp="1"/>
          </p:cNvSpPr>
          <p:nvPr>
            <p:ph idx="1"/>
          </p:nvPr>
        </p:nvSpPr>
        <p:spPr>
          <a:xfrm>
            <a:off x="91208" y="1379547"/>
            <a:ext cx="4993745" cy="4703984"/>
          </a:xfrm>
        </p:spPr>
        <p:txBody>
          <a:bodyPr vert="horz" lIns="0" tIns="0" rIns="0" bIns="0" rtlCol="0" anchor="t">
            <a:normAutofit/>
          </a:bodyPr>
          <a:lstStyle/>
          <a:p>
            <a:pPr marL="400050" indent="-342900">
              <a:buClr>
                <a:srgbClr val="4F81BD">
                  <a:lumMod val="75000"/>
                </a:srgbClr>
              </a:buClr>
            </a:pPr>
            <a:r>
              <a:rPr lang="en-US" sz="2000">
                <a:latin typeface="Calibri"/>
                <a:cs typeface="Calibri"/>
                <a:hlinkClick r:id="rId2"/>
              </a:rPr>
              <a:t>https://xfiles.llnl.gov</a:t>
            </a:r>
            <a:r>
              <a:rPr lang="en-US" sz="2000">
                <a:latin typeface="Calibri"/>
                <a:cs typeface="Calibri"/>
              </a:rPr>
              <a:t> brings the user to the info page that describes the challenge and has downloadable links for each data set.</a:t>
            </a:r>
            <a:endParaRPr lang="en-US" sz="2000"/>
          </a:p>
          <a:p>
            <a:pPr marL="400050" indent="-342900">
              <a:buClr>
                <a:srgbClr val="376092"/>
              </a:buClr>
            </a:pPr>
            <a:r>
              <a:rPr lang="en-US" sz="2000">
                <a:latin typeface="Calibri"/>
                <a:cs typeface="Calibri"/>
              </a:rPr>
              <a:t>Upon submission, scores will be added to the dashboard.</a:t>
            </a:r>
            <a:endParaRPr lang="en-US" sz="2000"/>
          </a:p>
          <a:p>
            <a:pPr lvl="1"/>
            <a:r>
              <a:rPr lang="en-US" sz="1400">
                <a:latin typeface="Calibri"/>
                <a:cs typeface="Calibri"/>
              </a:rPr>
              <a:t>Note: There is an option to remain anonymous.</a:t>
            </a:r>
            <a:endParaRPr lang="en-US" sz="1400"/>
          </a:p>
          <a:p>
            <a:r>
              <a:rPr lang="en-US" sz="2000">
                <a:latin typeface="Calibri"/>
                <a:cs typeface="Calibri"/>
              </a:rPr>
              <a:t>Each competitor has their own page (per branch) to visualize their scores, as well as access to all other competitors pages.</a:t>
            </a:r>
          </a:p>
          <a:p>
            <a:r>
              <a:rPr lang="en-US" sz="2000">
                <a:latin typeface="Calibri"/>
                <a:cs typeface="Calibri"/>
              </a:rPr>
              <a:t>If your score beats a current high score, you will be featured on the leaderboard.</a:t>
            </a:r>
            <a:endParaRPr lang="en-US" sz="2000">
              <a:solidFill>
                <a:srgbClr val="000000"/>
              </a:solidFill>
              <a:latin typeface="Calibri"/>
              <a:cs typeface="Calibri"/>
            </a:endParaRPr>
          </a:p>
          <a:p>
            <a:r>
              <a:rPr lang="en-US" sz="2000">
                <a:solidFill>
                  <a:srgbClr val="000000"/>
                </a:solidFill>
                <a:latin typeface="Calibri"/>
                <a:cs typeface="Calibri"/>
              </a:rPr>
              <a:t>Interactive plots for further analysis</a:t>
            </a:r>
          </a:p>
          <a:p>
            <a:pPr marL="342900" lvl="1" indent="0">
              <a:buNone/>
            </a:pPr>
            <a:endParaRPr lang="en-US" sz="1600">
              <a:solidFill>
                <a:srgbClr val="000000"/>
              </a:solidFill>
              <a:latin typeface="Calibri"/>
              <a:cs typeface="Calibri"/>
            </a:endParaRPr>
          </a:p>
          <a:p>
            <a:pPr lvl="1"/>
            <a:endParaRPr lang="en-US">
              <a:solidFill>
                <a:srgbClr val="000000"/>
              </a:solidFill>
              <a:latin typeface="Calibri"/>
              <a:cs typeface="Calibri"/>
            </a:endParaRPr>
          </a:p>
        </p:txBody>
      </p:sp>
      <p:sp>
        <p:nvSpPr>
          <p:cNvPr id="3" name="Title 2">
            <a:extLst>
              <a:ext uri="{FF2B5EF4-FFF2-40B4-BE49-F238E27FC236}">
                <a16:creationId xmlns:a16="http://schemas.microsoft.com/office/drawing/2014/main" id="{C95BBE38-4F1A-4FDE-8FCE-018B6850C819}"/>
              </a:ext>
            </a:extLst>
          </p:cNvPr>
          <p:cNvSpPr>
            <a:spLocks noGrp="1"/>
          </p:cNvSpPr>
          <p:nvPr>
            <p:ph type="title"/>
          </p:nvPr>
        </p:nvSpPr>
        <p:spPr>
          <a:xfrm>
            <a:off x="257112" y="50543"/>
            <a:ext cx="8229600" cy="1008771"/>
          </a:xfrm>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X-Files Dashboard</a:t>
            </a:r>
            <a:br>
              <a:rPr lang="en-US">
                <a:latin typeface="Calibri"/>
                <a:cs typeface="Calibri"/>
              </a:rPr>
            </a:br>
            <a:r>
              <a:rPr lang="en-US" sz="2400" b="0">
                <a:solidFill>
                  <a:schemeClr val="tx1"/>
                </a:solidFill>
                <a:latin typeface="Calibri"/>
                <a:cs typeface="Calibri"/>
              </a:rPr>
              <a:t>A visual interface for understanding scores</a:t>
            </a:r>
            <a:endParaRPr lang="en-US" sz="2400" b="0">
              <a:solidFill>
                <a:schemeClr val="tx1"/>
              </a:solidFill>
            </a:endParaRPr>
          </a:p>
        </p:txBody>
      </p:sp>
      <p:sp>
        <p:nvSpPr>
          <p:cNvPr id="5" name="Rectangle 7">
            <a:extLst>
              <a:ext uri="{FF2B5EF4-FFF2-40B4-BE49-F238E27FC236}">
                <a16:creationId xmlns:a16="http://schemas.microsoft.com/office/drawing/2014/main" id="{2BB5F410-96ED-4CE6-8C12-ECF484C2074F}"/>
              </a:ext>
            </a:extLst>
          </p:cNvPr>
          <p:cNvSpPr>
            <a:spLocks noChangeArrowheads="1"/>
          </p:cNvSpPr>
          <p:nvPr/>
        </p:nvSpPr>
        <p:spPr bwMode="auto">
          <a:xfrm>
            <a:off x="0" y="5953067"/>
            <a:ext cx="9144000" cy="400110"/>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2000">
                <a:solidFill>
                  <a:srgbClr val="AEF8E5"/>
                </a:solidFill>
                <a:latin typeface="Calibri" panose="020F0502020204030204" pitchFamily="34" charset="0"/>
                <a:cs typeface="Calibri" panose="020F0502020204030204" pitchFamily="34" charset="0"/>
              </a:rPr>
              <a:t>Show off your score on the X-Files leaderboard</a:t>
            </a:r>
          </a:p>
        </p:txBody>
      </p:sp>
      <p:pic>
        <p:nvPicPr>
          <p:cNvPr id="7" name="Picture 7">
            <a:extLst>
              <a:ext uri="{FF2B5EF4-FFF2-40B4-BE49-F238E27FC236}">
                <a16:creationId xmlns:a16="http://schemas.microsoft.com/office/drawing/2014/main" id="{FA8EFF53-2B55-48F1-AA58-4725740D27CA}"/>
              </a:ext>
            </a:extLst>
          </p:cNvPr>
          <p:cNvPicPr>
            <a:picLocks noChangeAspect="1"/>
          </p:cNvPicPr>
          <p:nvPr/>
        </p:nvPicPr>
        <p:blipFill>
          <a:blip r:embed="rId3"/>
          <a:stretch>
            <a:fillRect/>
          </a:stretch>
        </p:blipFill>
        <p:spPr>
          <a:xfrm>
            <a:off x="5576883" y="289615"/>
            <a:ext cx="3400162" cy="54245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8861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8B5D058B-4908-455E-A8F7-E54D22A9327B}"/>
              </a:ext>
            </a:extLst>
          </p:cNvPr>
          <p:cNvPicPr>
            <a:picLocks noChangeAspect="1"/>
          </p:cNvPicPr>
          <p:nvPr/>
        </p:nvPicPr>
        <p:blipFill>
          <a:blip r:embed="rId2"/>
          <a:stretch>
            <a:fillRect/>
          </a:stretch>
        </p:blipFill>
        <p:spPr>
          <a:xfrm>
            <a:off x="405949" y="4061686"/>
            <a:ext cx="4044837" cy="2277520"/>
          </a:xfrm>
          <a:prstGeom prst="rect">
            <a:avLst/>
          </a:prstGeom>
          <a:ln>
            <a:noFill/>
          </a:ln>
          <a:effectLst>
            <a:outerShdw blurRad="292100" dist="139700" dir="2700000" algn="tl" rotWithShape="0">
              <a:srgbClr val="333333">
                <a:alpha val="65000"/>
              </a:srgbClr>
            </a:outerShdw>
          </a:effectLst>
        </p:spPr>
      </p:pic>
      <p:pic>
        <p:nvPicPr>
          <p:cNvPr id="7" name="Picture 8">
            <a:extLst>
              <a:ext uri="{FF2B5EF4-FFF2-40B4-BE49-F238E27FC236}">
                <a16:creationId xmlns:a16="http://schemas.microsoft.com/office/drawing/2014/main" id="{AEF3E216-1EA6-4C08-8AA5-F820A2DDC5E1}"/>
              </a:ext>
            </a:extLst>
          </p:cNvPr>
          <p:cNvPicPr>
            <a:picLocks noChangeAspect="1"/>
          </p:cNvPicPr>
          <p:nvPr/>
        </p:nvPicPr>
        <p:blipFill>
          <a:blip r:embed="rId3"/>
          <a:stretch>
            <a:fillRect/>
          </a:stretch>
        </p:blipFill>
        <p:spPr>
          <a:xfrm>
            <a:off x="4786771" y="865652"/>
            <a:ext cx="4215676" cy="5321943"/>
          </a:xfrm>
          <a:prstGeom prst="rect">
            <a:avLst/>
          </a:prstGeom>
          <a:ln>
            <a:noFill/>
          </a:ln>
          <a:effectLst>
            <a:outerShdw blurRad="292100" dist="139700" dir="2700000" algn="tl" rotWithShape="0">
              <a:srgbClr val="333333">
                <a:alpha val="65000"/>
              </a:srgbClr>
            </a:outerShdw>
          </a:effectLst>
        </p:spPr>
      </p:pic>
      <p:sp>
        <p:nvSpPr>
          <p:cNvPr id="38" name="Rectangle 37">
            <a:extLst>
              <a:ext uri="{FF2B5EF4-FFF2-40B4-BE49-F238E27FC236}">
                <a16:creationId xmlns:a16="http://schemas.microsoft.com/office/drawing/2014/main" id="{17D340EC-0E57-46E8-9BD0-C1741C45E8AE}"/>
              </a:ext>
            </a:extLst>
          </p:cNvPr>
          <p:cNvSpPr/>
          <p:nvPr/>
        </p:nvSpPr>
        <p:spPr bwMode="auto">
          <a:xfrm>
            <a:off x="853999" y="2837366"/>
            <a:ext cx="3685612" cy="1177908"/>
          </a:xfrm>
          <a:prstGeom prst="rect">
            <a:avLst/>
          </a:prstGeom>
          <a:solidFill>
            <a:schemeClr val="bg1">
              <a:lumMod val="95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37" name="Rectangle 36">
            <a:extLst>
              <a:ext uri="{FF2B5EF4-FFF2-40B4-BE49-F238E27FC236}">
                <a16:creationId xmlns:a16="http://schemas.microsoft.com/office/drawing/2014/main" id="{D9937922-F67F-4036-9F49-56459545DDB0}"/>
              </a:ext>
            </a:extLst>
          </p:cNvPr>
          <p:cNvSpPr/>
          <p:nvPr/>
        </p:nvSpPr>
        <p:spPr bwMode="auto">
          <a:xfrm>
            <a:off x="656100" y="1634027"/>
            <a:ext cx="3970736" cy="744326"/>
          </a:xfrm>
          <a:prstGeom prst="rect">
            <a:avLst/>
          </a:prstGeom>
          <a:solidFill>
            <a:schemeClr val="bg1">
              <a:lumMod val="95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2" name="Content Placeholder 1">
            <a:extLst>
              <a:ext uri="{FF2B5EF4-FFF2-40B4-BE49-F238E27FC236}">
                <a16:creationId xmlns:a16="http://schemas.microsoft.com/office/drawing/2014/main" id="{36F22E93-5E50-4E5A-B497-FF7A6DEC400F}"/>
              </a:ext>
            </a:extLst>
          </p:cNvPr>
          <p:cNvSpPr>
            <a:spLocks noGrp="1"/>
          </p:cNvSpPr>
          <p:nvPr>
            <p:ph idx="1"/>
          </p:nvPr>
        </p:nvSpPr>
        <p:spPr>
          <a:xfrm>
            <a:off x="86155" y="1334825"/>
            <a:ext cx="4870562" cy="2805973"/>
          </a:xfrm>
        </p:spPr>
        <p:txBody>
          <a:bodyPr vert="horz" lIns="0" tIns="0" rIns="0" bIns="0" rtlCol="0" anchor="t">
            <a:normAutofit/>
          </a:bodyPr>
          <a:lstStyle/>
          <a:p>
            <a:pPr>
              <a:buClr>
                <a:srgbClr val="4F81BD">
                  <a:lumMod val="75000"/>
                </a:srgbClr>
              </a:buClr>
            </a:pPr>
            <a:r>
              <a:rPr lang="en-US" sz="2000">
                <a:latin typeface="Calibri"/>
                <a:cs typeface="Calibri"/>
              </a:rPr>
              <a:t>The leaderboard includes:</a:t>
            </a:r>
            <a:endParaRPr lang="en-US" sz="2000">
              <a:solidFill>
                <a:srgbClr val="FF0000"/>
              </a:solidFill>
              <a:latin typeface="Calibri"/>
              <a:cs typeface="Calibri"/>
            </a:endParaRPr>
          </a:p>
          <a:p>
            <a:pPr lvl="1"/>
            <a:r>
              <a:rPr lang="en-US" sz="1600">
                <a:latin typeface="Calibri"/>
                <a:cs typeface="Calibri"/>
              </a:rPr>
              <a:t>A </a:t>
            </a:r>
            <a:r>
              <a:rPr lang="en-US" sz="1600" b="1">
                <a:latin typeface="Calibri"/>
                <a:cs typeface="Calibri"/>
              </a:rPr>
              <a:t>Plot</a:t>
            </a:r>
            <a:r>
              <a:rPr lang="en-US" sz="1600">
                <a:latin typeface="Calibri"/>
                <a:cs typeface="Calibri"/>
              </a:rPr>
              <a:t> that reflects the overall high score, per branch, as a function of time</a:t>
            </a:r>
            <a:endParaRPr lang="en-US" sz="1600">
              <a:solidFill>
                <a:srgbClr val="FF0000"/>
              </a:solidFill>
              <a:latin typeface="Calibri"/>
              <a:cs typeface="Calibri"/>
            </a:endParaRPr>
          </a:p>
          <a:p>
            <a:pPr lvl="1"/>
            <a:r>
              <a:rPr lang="en-US" sz="1600">
                <a:latin typeface="Calibri"/>
                <a:cs typeface="Calibri"/>
              </a:rPr>
              <a:t>A </a:t>
            </a:r>
            <a:r>
              <a:rPr lang="en-US" sz="1600" b="1">
                <a:latin typeface="Calibri"/>
                <a:cs typeface="Calibri"/>
              </a:rPr>
              <a:t>Table</a:t>
            </a:r>
            <a:r>
              <a:rPr lang="en-US" sz="1600">
                <a:latin typeface="Calibri"/>
                <a:cs typeface="Calibri"/>
              </a:rPr>
              <a:t> featuring the leading score per branch</a:t>
            </a:r>
          </a:p>
          <a:p>
            <a:pPr marL="342900" lvl="1" indent="0">
              <a:buNone/>
            </a:pPr>
            <a:endParaRPr lang="en-US" sz="1600">
              <a:latin typeface="Calibri"/>
              <a:cs typeface="Calibri"/>
            </a:endParaRPr>
          </a:p>
          <a:p>
            <a:pPr lvl="1"/>
            <a:r>
              <a:rPr lang="en-US" sz="1600" b="1">
                <a:latin typeface="Calibri"/>
                <a:cs typeface="Calibri"/>
              </a:rPr>
              <a:t>Plot tools:</a:t>
            </a:r>
          </a:p>
          <a:p>
            <a:pPr lvl="2"/>
            <a:r>
              <a:rPr lang="en-US" sz="1200">
                <a:latin typeface="Calibri"/>
                <a:cs typeface="Calibri"/>
              </a:rPr>
              <a:t>Hovering over points reveal score, competitor, and data associated with each high score </a:t>
            </a:r>
            <a:endParaRPr lang="en-US"/>
          </a:p>
          <a:p>
            <a:pPr lvl="2"/>
            <a:r>
              <a:rPr lang="en-US" sz="1200">
                <a:latin typeface="Calibri"/>
                <a:cs typeface="Calibri"/>
              </a:rPr>
              <a:t>Hovering over a plot brings up an interactive toolbar for manipulating plots</a:t>
            </a:r>
            <a:endParaRPr lang="en-US"/>
          </a:p>
          <a:p>
            <a:pPr lvl="4"/>
            <a:r>
              <a:rPr lang="en-US" sz="1200">
                <a:latin typeface="Calibri"/>
                <a:cs typeface="Calibri"/>
              </a:rPr>
              <a:t>Save, zoom, pan, lasso, etc.</a:t>
            </a:r>
          </a:p>
          <a:p>
            <a:pPr lvl="2"/>
            <a:r>
              <a:rPr lang="en-US" sz="1400">
                <a:latin typeface="Calibri"/>
                <a:cs typeface="Calibri"/>
              </a:rPr>
              <a:t>Clicking a branch on the legend hides those scores</a:t>
            </a:r>
          </a:p>
          <a:p>
            <a:pPr lvl="2"/>
            <a:endParaRPr lang="en-US" sz="1400">
              <a:latin typeface="Calibri"/>
              <a:cs typeface="Calibri"/>
            </a:endParaRPr>
          </a:p>
          <a:p>
            <a:pPr lvl="2"/>
            <a:endParaRPr lang="en-US" sz="1400">
              <a:latin typeface="Calibri"/>
              <a:cs typeface="Calibri"/>
            </a:endParaRPr>
          </a:p>
          <a:p>
            <a:pPr marL="342900" lvl="1" indent="0">
              <a:buNone/>
            </a:pPr>
            <a:endParaRPr lang="en-US">
              <a:latin typeface="Calibri"/>
              <a:cs typeface="Calibri"/>
            </a:endParaRPr>
          </a:p>
        </p:txBody>
      </p:sp>
      <p:sp>
        <p:nvSpPr>
          <p:cNvPr id="3" name="Title 2">
            <a:extLst>
              <a:ext uri="{FF2B5EF4-FFF2-40B4-BE49-F238E27FC236}">
                <a16:creationId xmlns:a16="http://schemas.microsoft.com/office/drawing/2014/main" id="{CAFAEBDD-0002-4139-A059-089DEEA85B55}"/>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Leaderboard</a:t>
            </a:r>
            <a:endParaRPr lang="en-US"/>
          </a:p>
        </p:txBody>
      </p:sp>
      <mc:AlternateContent xmlns:mc="http://schemas.openxmlformats.org/markup-compatibility/2006">
        <mc:Choice xmlns:p14="http://schemas.microsoft.com/office/powerpoint/2010/main" Requires="p14">
          <p:contentPart p14:bwMode="auto" r:id="rId4">
            <p14:nvContentPartPr>
              <p14:cNvPr id="15" name="Ink 14">
                <a:extLst>
                  <a:ext uri="{FF2B5EF4-FFF2-40B4-BE49-F238E27FC236}">
                    <a16:creationId xmlns:a16="http://schemas.microsoft.com/office/drawing/2014/main" id="{29B3B3FD-3E41-4276-AA32-8D02B73156DE}"/>
                  </a:ext>
                </a:extLst>
              </p14:cNvPr>
              <p14:cNvContentPartPr/>
              <p14:nvPr/>
            </p14:nvContentPartPr>
            <p14:xfrm>
              <a:off x="3171580" y="4014755"/>
              <a:ext cx="1303425" cy="180496"/>
            </p14:xfrm>
          </p:contentPart>
        </mc:Choice>
        <mc:Fallback>
          <p:pic>
            <p:nvPicPr>
              <p:cNvPr id="15" name="Ink 14">
                <a:extLst>
                  <a:ext uri="{FF2B5EF4-FFF2-40B4-BE49-F238E27FC236}">
                    <a16:creationId xmlns:a16="http://schemas.microsoft.com/office/drawing/2014/main" id="{29B3B3FD-3E41-4276-AA32-8D02B73156DE}"/>
                  </a:ext>
                </a:extLst>
              </p:cNvPr>
              <p:cNvPicPr/>
              <p:nvPr/>
            </p:nvPicPr>
            <p:blipFill>
              <a:blip r:embed="rId5"/>
              <a:stretch>
                <a:fillRect/>
              </a:stretch>
            </p:blipFill>
            <p:spPr>
              <a:xfrm>
                <a:off x="3153626" y="3997197"/>
                <a:ext cx="1338973" cy="215261"/>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6" name="Ink 15">
                <a:extLst>
                  <a:ext uri="{FF2B5EF4-FFF2-40B4-BE49-F238E27FC236}">
                    <a16:creationId xmlns:a16="http://schemas.microsoft.com/office/drawing/2014/main" id="{1D4FB73C-28A0-48A1-84E5-9B8486C101DC}"/>
                  </a:ext>
                </a:extLst>
              </p14:cNvPr>
              <p14:cNvContentPartPr/>
              <p14:nvPr/>
            </p14:nvContentPartPr>
            <p14:xfrm>
              <a:off x="1798846" y="4641017"/>
              <a:ext cx="1257300" cy="438150"/>
            </p14:xfrm>
          </p:contentPart>
        </mc:Choice>
        <mc:Fallback>
          <p:pic>
            <p:nvPicPr>
              <p:cNvPr id="16" name="Ink 15">
                <a:extLst>
                  <a:ext uri="{FF2B5EF4-FFF2-40B4-BE49-F238E27FC236}">
                    <a16:creationId xmlns:a16="http://schemas.microsoft.com/office/drawing/2014/main" id="{1D4FB73C-28A0-48A1-84E5-9B8486C101DC}"/>
                  </a:ext>
                </a:extLst>
              </p:cNvPr>
              <p:cNvPicPr/>
              <p:nvPr/>
            </p:nvPicPr>
            <p:blipFill>
              <a:blip r:embed="rId7"/>
              <a:stretch>
                <a:fillRect/>
              </a:stretch>
            </p:blipFill>
            <p:spPr>
              <a:xfrm>
                <a:off x="1780838" y="4623162"/>
                <a:ext cx="1292955" cy="473502"/>
              </a:xfrm>
              <a:prstGeom prst="rect">
                <a:avLst/>
              </a:prstGeom>
            </p:spPr>
          </p:pic>
        </mc:Fallback>
      </mc:AlternateContent>
      <p:sp>
        <p:nvSpPr>
          <p:cNvPr id="45" name="Arrow: Down 44">
            <a:extLst>
              <a:ext uri="{FF2B5EF4-FFF2-40B4-BE49-F238E27FC236}">
                <a16:creationId xmlns:a16="http://schemas.microsoft.com/office/drawing/2014/main" id="{B11F1A3E-69C6-4E6A-847D-A0C7B1B22AE6}"/>
              </a:ext>
            </a:extLst>
          </p:cNvPr>
          <p:cNvSpPr/>
          <p:nvPr/>
        </p:nvSpPr>
        <p:spPr bwMode="auto">
          <a:xfrm rot="16200000">
            <a:off x="4141202" y="1445990"/>
            <a:ext cx="383990" cy="1119672"/>
          </a:xfrm>
          <a:prstGeom prst="downArrow">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40" name="Arrow: Down 39">
            <a:extLst>
              <a:ext uri="{FF2B5EF4-FFF2-40B4-BE49-F238E27FC236}">
                <a16:creationId xmlns:a16="http://schemas.microsoft.com/office/drawing/2014/main" id="{4B12D926-6AC0-421F-BE4A-56E15D2CF85D}"/>
              </a:ext>
            </a:extLst>
          </p:cNvPr>
          <p:cNvSpPr/>
          <p:nvPr/>
        </p:nvSpPr>
        <p:spPr bwMode="auto">
          <a:xfrm>
            <a:off x="269507" y="2881618"/>
            <a:ext cx="383990" cy="1259733"/>
          </a:xfrm>
          <a:prstGeom prst="downArrow">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mc:AlternateContent xmlns:mc="http://schemas.openxmlformats.org/markup-compatibility/2006">
        <mc:Choice xmlns:p14="http://schemas.microsoft.com/office/powerpoint/2010/main" Requires="p14">
          <p:contentPart p14:bwMode="auto" r:id="rId8">
            <p14:nvContentPartPr>
              <p14:cNvPr id="17" name="Ink 16">
                <a:extLst>
                  <a:ext uri="{FF2B5EF4-FFF2-40B4-BE49-F238E27FC236}">
                    <a16:creationId xmlns:a16="http://schemas.microsoft.com/office/drawing/2014/main" id="{5442117F-89BA-4030-AAA6-85660D59E7BD}"/>
                  </a:ext>
                </a:extLst>
              </p14:cNvPr>
              <p14:cNvContentPartPr/>
              <p14:nvPr/>
            </p14:nvContentPartPr>
            <p14:xfrm>
              <a:off x="3341398" y="5425366"/>
              <a:ext cx="800100" cy="287918"/>
            </p14:xfrm>
          </p:contentPart>
        </mc:Choice>
        <mc:Fallback>
          <p:pic>
            <p:nvPicPr>
              <p:cNvPr id="17" name="Ink 16">
                <a:extLst>
                  <a:ext uri="{FF2B5EF4-FFF2-40B4-BE49-F238E27FC236}">
                    <a16:creationId xmlns:a16="http://schemas.microsoft.com/office/drawing/2014/main" id="{5442117F-89BA-4030-AAA6-85660D59E7BD}"/>
                  </a:ext>
                </a:extLst>
              </p:cNvPr>
              <p:cNvPicPr/>
              <p:nvPr/>
            </p:nvPicPr>
            <p:blipFill>
              <a:blip r:embed="rId9"/>
              <a:stretch>
                <a:fillRect/>
              </a:stretch>
            </p:blipFill>
            <p:spPr>
              <a:xfrm>
                <a:off x="3323499" y="5407505"/>
                <a:ext cx="835541" cy="323283"/>
              </a:xfrm>
              <a:prstGeom prst="rect">
                <a:avLst/>
              </a:prstGeom>
            </p:spPr>
          </p:pic>
        </mc:Fallback>
      </mc:AlternateContent>
    </p:spTree>
    <p:extLst>
      <p:ext uri="{BB962C8B-B14F-4D97-AF65-F5344CB8AC3E}">
        <p14:creationId xmlns:p14="http://schemas.microsoft.com/office/powerpoint/2010/main" val="3396413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Screen Shot 2021-08-18 at 1.01.15 PM.png">
            <a:extLst>
              <a:ext uri="{FF2B5EF4-FFF2-40B4-BE49-F238E27FC236}">
                <a16:creationId xmlns:a16="http://schemas.microsoft.com/office/drawing/2014/main" id="{C6148C00-E7CB-4098-9ED1-1E3BADC48665}"/>
              </a:ext>
            </a:extLst>
          </p:cNvPr>
          <p:cNvPicPr>
            <a:picLocks noChangeAspect="1"/>
          </p:cNvPicPr>
          <p:nvPr/>
        </p:nvPicPr>
        <p:blipFill>
          <a:blip r:embed="rId2"/>
          <a:stretch>
            <a:fillRect/>
          </a:stretch>
        </p:blipFill>
        <p:spPr>
          <a:xfrm>
            <a:off x="4572835" y="1105981"/>
            <a:ext cx="4428499" cy="3478008"/>
          </a:xfrm>
          <a:prstGeom prst="rect">
            <a:avLst/>
          </a:prstGeom>
          <a:ln>
            <a:noFill/>
          </a:ln>
          <a:effectLst>
            <a:outerShdw blurRad="292100" dist="139700" dir="2700000" algn="tl" rotWithShape="0">
              <a:srgbClr val="333333">
                <a:alpha val="65000"/>
              </a:srgbClr>
            </a:outerShdw>
          </a:effectLst>
        </p:spPr>
      </p:pic>
      <p:sp>
        <p:nvSpPr>
          <p:cNvPr id="10" name="Rectangle: Rounded Corners 9">
            <a:extLst>
              <a:ext uri="{FF2B5EF4-FFF2-40B4-BE49-F238E27FC236}">
                <a16:creationId xmlns:a16="http://schemas.microsoft.com/office/drawing/2014/main" id="{31D44435-CB43-4C2A-AC39-9CD96A66F67C}"/>
              </a:ext>
            </a:extLst>
          </p:cNvPr>
          <p:cNvSpPr/>
          <p:nvPr/>
        </p:nvSpPr>
        <p:spPr bwMode="auto">
          <a:xfrm>
            <a:off x="5262292" y="219432"/>
            <a:ext cx="3455599" cy="835327"/>
          </a:xfrm>
          <a:prstGeom prst="roundRect">
            <a:avLst/>
          </a:prstGeom>
          <a:ln>
            <a:headEnd/>
            <a:tailEnd/>
          </a:ln>
        </p:spPr>
        <p:style>
          <a:lnRef idx="1">
            <a:schemeClr val="dk1"/>
          </a:lnRef>
          <a:fillRef idx="2">
            <a:schemeClr val="dk1"/>
          </a:fillRef>
          <a:effectRef idx="1">
            <a:schemeClr val="dk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2" name="Content Placeholder 1">
            <a:extLst>
              <a:ext uri="{FF2B5EF4-FFF2-40B4-BE49-F238E27FC236}">
                <a16:creationId xmlns:a16="http://schemas.microsoft.com/office/drawing/2014/main" id="{A7E129A5-3DED-4317-B677-BC574F55B8C3}"/>
              </a:ext>
            </a:extLst>
          </p:cNvPr>
          <p:cNvSpPr>
            <a:spLocks noGrp="1"/>
          </p:cNvSpPr>
          <p:nvPr>
            <p:ph idx="1"/>
          </p:nvPr>
        </p:nvSpPr>
        <p:spPr>
          <a:xfrm>
            <a:off x="148086" y="1448713"/>
            <a:ext cx="3731106" cy="4346172"/>
          </a:xfrm>
        </p:spPr>
        <p:txBody>
          <a:bodyPr vert="horz" lIns="0" tIns="0" rIns="0" bIns="0" rtlCol="0" anchor="t">
            <a:normAutofit/>
          </a:bodyPr>
          <a:lstStyle/>
          <a:p>
            <a:r>
              <a:rPr lang="en-US">
                <a:solidFill>
                  <a:srgbClr val="000000"/>
                </a:solidFill>
                <a:latin typeface="Calibri"/>
                <a:cs typeface="Calibri"/>
              </a:rPr>
              <a:t>The Target and Sidereal branches are both split into 2 sections:</a:t>
            </a:r>
          </a:p>
          <a:p>
            <a:pPr lvl="1"/>
            <a:r>
              <a:rPr lang="en-US" b="1">
                <a:latin typeface="Calibri"/>
                <a:cs typeface="Calibri"/>
              </a:rPr>
              <a:t>Detection</a:t>
            </a:r>
            <a:endParaRPr lang="en-US">
              <a:latin typeface="Calibri"/>
              <a:cs typeface="Calibri"/>
            </a:endParaRPr>
          </a:p>
          <a:p>
            <a:pPr lvl="2"/>
            <a:r>
              <a:rPr lang="en-US">
                <a:latin typeface="Calibri"/>
                <a:cs typeface="Calibri"/>
              </a:rPr>
              <a:t>x/y/flux  </a:t>
            </a:r>
            <a:endParaRPr lang="en-US"/>
          </a:p>
          <a:p>
            <a:pPr lvl="1"/>
            <a:r>
              <a:rPr lang="en-US" b="1">
                <a:latin typeface="Calibri"/>
                <a:cs typeface="Calibri"/>
              </a:rPr>
              <a:t>Calibration</a:t>
            </a:r>
            <a:endParaRPr lang="en-US"/>
          </a:p>
          <a:p>
            <a:pPr lvl="2"/>
            <a:r>
              <a:rPr lang="en-US">
                <a:latin typeface="Calibri"/>
                <a:cs typeface="Calibri"/>
              </a:rPr>
              <a:t>Ra/dec/mag</a:t>
            </a:r>
            <a:endParaRPr lang="en-US"/>
          </a:p>
          <a:p>
            <a:r>
              <a:rPr lang="en-US">
                <a:latin typeface="Calibri"/>
                <a:cs typeface="Calibri"/>
              </a:rPr>
              <a:t>Plots include:</a:t>
            </a:r>
            <a:endParaRPr lang="en-US"/>
          </a:p>
          <a:p>
            <a:pPr lvl="1">
              <a:buFont typeface="Calibri" charset="2"/>
              <a:buChar char="—"/>
            </a:pPr>
            <a:r>
              <a:rPr lang="en-US">
                <a:latin typeface="Calibri"/>
                <a:cs typeface="Calibri"/>
              </a:rPr>
              <a:t>Completeness</a:t>
            </a:r>
          </a:p>
          <a:p>
            <a:pPr lvl="1">
              <a:buFont typeface="Calibri" charset="2"/>
              <a:buChar char="—"/>
            </a:pPr>
            <a:r>
              <a:rPr lang="en-US">
                <a:latin typeface="Calibri"/>
                <a:cs typeface="Calibri"/>
              </a:rPr>
              <a:t>FPR</a:t>
            </a:r>
          </a:p>
          <a:p>
            <a:pPr lvl="1">
              <a:buFont typeface="Calibri" charset="2"/>
              <a:buChar char="—"/>
            </a:pPr>
            <a:r>
              <a:rPr lang="en-US">
                <a:latin typeface="Calibri"/>
                <a:cs typeface="Calibri"/>
              </a:rPr>
              <a:t>RMSE errors</a:t>
            </a:r>
            <a:endParaRPr lang="en-US"/>
          </a:p>
          <a:p>
            <a:pPr marL="342900" lvl="1" indent="0">
              <a:buNone/>
            </a:pPr>
            <a:endParaRPr lang="en-US" sz="1400"/>
          </a:p>
        </p:txBody>
      </p:sp>
      <p:sp>
        <p:nvSpPr>
          <p:cNvPr id="3" name="Title 2">
            <a:extLst>
              <a:ext uri="{FF2B5EF4-FFF2-40B4-BE49-F238E27FC236}">
                <a16:creationId xmlns:a16="http://schemas.microsoft.com/office/drawing/2014/main" id="{8E485A19-F28F-4177-A74F-14CB9327EF83}"/>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Branch Tab: Target/Sidereal</a:t>
            </a:r>
            <a:endParaRPr lang="en-US"/>
          </a:p>
        </p:txBody>
      </p:sp>
      <p:sp>
        <p:nvSpPr>
          <p:cNvPr id="9" name="TextBox 8">
            <a:extLst>
              <a:ext uri="{FF2B5EF4-FFF2-40B4-BE49-F238E27FC236}">
                <a16:creationId xmlns:a16="http://schemas.microsoft.com/office/drawing/2014/main" id="{270603A0-895D-4A0F-B8D6-3490D410A64C}"/>
              </a:ext>
            </a:extLst>
          </p:cNvPr>
          <p:cNvSpPr txBox="1"/>
          <p:nvPr/>
        </p:nvSpPr>
        <p:spPr>
          <a:xfrm>
            <a:off x="5211435" y="244055"/>
            <a:ext cx="355552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ea typeface="+mn-lt"/>
                <a:cs typeface="+mn-lt"/>
              </a:rPr>
              <a:t>ALL branch tabs have a competitor drop-down menu in which you can select which competitor scores to display</a:t>
            </a:r>
            <a:endParaRPr lang="en-US" sz="1600">
              <a:cs typeface="Calibri"/>
            </a:endParaRPr>
          </a:p>
          <a:p>
            <a:pPr algn="l"/>
            <a:endParaRPr lang="en-US">
              <a:cs typeface="Calibri"/>
            </a:endParaRPr>
          </a:p>
        </p:txBody>
      </p:sp>
      <p:sp>
        <p:nvSpPr>
          <p:cNvPr id="4" name="Oval 3">
            <a:extLst>
              <a:ext uri="{FF2B5EF4-FFF2-40B4-BE49-F238E27FC236}">
                <a16:creationId xmlns:a16="http://schemas.microsoft.com/office/drawing/2014/main" id="{A1F618CB-27CC-4B20-86C4-7C55EC065F40}"/>
              </a:ext>
            </a:extLst>
          </p:cNvPr>
          <p:cNvSpPr/>
          <p:nvPr/>
        </p:nvSpPr>
        <p:spPr bwMode="auto">
          <a:xfrm>
            <a:off x="7529455" y="1350251"/>
            <a:ext cx="770628" cy="224288"/>
          </a:xfrm>
          <a:prstGeom prst="ellipse">
            <a:avLst/>
          </a:prstGeom>
          <a:noFill/>
          <a:ln>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5" name="Arrow: Curved Left 14">
            <a:extLst>
              <a:ext uri="{FF2B5EF4-FFF2-40B4-BE49-F238E27FC236}">
                <a16:creationId xmlns:a16="http://schemas.microsoft.com/office/drawing/2014/main" id="{A13485B6-ECA3-4352-A1F8-9DC8680A83B1}"/>
              </a:ext>
            </a:extLst>
          </p:cNvPr>
          <p:cNvSpPr/>
          <p:nvPr/>
        </p:nvSpPr>
        <p:spPr bwMode="auto">
          <a:xfrm rot="660000">
            <a:off x="8423660" y="655900"/>
            <a:ext cx="293509" cy="849056"/>
          </a:xfrm>
          <a:prstGeom prst="curvedLeftArrow">
            <a:avLst/>
          </a:prstGeom>
          <a:solidFill>
            <a:srgbClr val="FF000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pic>
        <p:nvPicPr>
          <p:cNvPr id="18" name="Picture 18" descr="Screen Shot 2021-08-18 at 1.01.29 PM.png">
            <a:extLst>
              <a:ext uri="{FF2B5EF4-FFF2-40B4-BE49-F238E27FC236}">
                <a16:creationId xmlns:a16="http://schemas.microsoft.com/office/drawing/2014/main" id="{A09178C8-1686-4442-AAB4-31ED45A3F99D}"/>
              </a:ext>
            </a:extLst>
          </p:cNvPr>
          <p:cNvPicPr>
            <a:picLocks noChangeAspect="1"/>
          </p:cNvPicPr>
          <p:nvPr/>
        </p:nvPicPr>
        <p:blipFill>
          <a:blip r:embed="rId3"/>
          <a:stretch>
            <a:fillRect/>
          </a:stretch>
        </p:blipFill>
        <p:spPr>
          <a:xfrm>
            <a:off x="3872016" y="2118289"/>
            <a:ext cx="4428499" cy="2946800"/>
          </a:xfrm>
          <a:prstGeom prst="rect">
            <a:avLst/>
          </a:prstGeom>
          <a:ln>
            <a:noFill/>
          </a:ln>
          <a:effectLst>
            <a:outerShdw blurRad="292100" dist="139700" dir="2700000" algn="tl" rotWithShape="0">
              <a:srgbClr val="333333">
                <a:alpha val="65000"/>
              </a:srgbClr>
            </a:outerShdw>
          </a:effectLst>
        </p:spPr>
      </p:pic>
      <p:pic>
        <p:nvPicPr>
          <p:cNvPr id="19" name="Picture 19" descr="Screen Shot 2021-08-18 at 1.01.47 PM.png">
            <a:extLst>
              <a:ext uri="{FF2B5EF4-FFF2-40B4-BE49-F238E27FC236}">
                <a16:creationId xmlns:a16="http://schemas.microsoft.com/office/drawing/2014/main" id="{EF983AE0-8FAC-4EED-A869-587C70556957}"/>
              </a:ext>
            </a:extLst>
          </p:cNvPr>
          <p:cNvPicPr>
            <a:picLocks noChangeAspect="1"/>
          </p:cNvPicPr>
          <p:nvPr/>
        </p:nvPicPr>
        <p:blipFill>
          <a:blip r:embed="rId4"/>
          <a:stretch>
            <a:fillRect/>
          </a:stretch>
        </p:blipFill>
        <p:spPr>
          <a:xfrm>
            <a:off x="2562155" y="2839638"/>
            <a:ext cx="4428499" cy="3448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4793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0156B7-E4C2-43A9-8C1C-AD37894870E2}"/>
              </a:ext>
            </a:extLst>
          </p:cNvPr>
          <p:cNvSpPr>
            <a:spLocks noGrp="1"/>
          </p:cNvSpPr>
          <p:nvPr>
            <p:ph idx="1"/>
          </p:nvPr>
        </p:nvSpPr>
        <p:spPr>
          <a:xfrm>
            <a:off x="212785" y="1362450"/>
            <a:ext cx="4013021" cy="5054256"/>
          </a:xfrm>
        </p:spPr>
        <p:txBody>
          <a:bodyPr vert="horz" lIns="0" tIns="0" rIns="0" bIns="0" rtlCol="0" anchor="t">
            <a:normAutofit/>
          </a:bodyPr>
          <a:lstStyle/>
          <a:p>
            <a:r>
              <a:rPr lang="en-US">
                <a:latin typeface="Calibri"/>
                <a:cs typeface="Calibri"/>
              </a:rPr>
              <a:t>The IOD tab contains plots for visualizing various IOD scores:</a:t>
            </a:r>
            <a:endParaRPr lang="en-US"/>
          </a:p>
          <a:p>
            <a:pPr lvl="1"/>
            <a:r>
              <a:rPr lang="en-US">
                <a:solidFill>
                  <a:srgbClr val="000000"/>
                </a:solidFill>
                <a:latin typeface="Calibri"/>
                <a:cs typeface="Calibri"/>
              </a:rPr>
              <a:t>RMSE errors</a:t>
            </a:r>
          </a:p>
          <a:p>
            <a:pPr lvl="1"/>
            <a:r>
              <a:rPr lang="en-US">
                <a:solidFill>
                  <a:srgbClr val="000000"/>
                </a:solidFill>
                <a:latin typeface="Calibri"/>
                <a:cs typeface="Calibri"/>
              </a:rPr>
              <a:t>State estimate accuracy</a:t>
            </a:r>
          </a:p>
          <a:p>
            <a:pPr lvl="1"/>
            <a:r>
              <a:rPr lang="en-US">
                <a:solidFill>
                  <a:srgbClr val="000000"/>
                </a:solidFill>
                <a:latin typeface="Calibri"/>
                <a:cs typeface="Calibri"/>
              </a:rPr>
              <a:t>% of targets within FOV at various times downrange</a:t>
            </a:r>
            <a:endParaRPr lang="en-US">
              <a:solidFill>
                <a:srgbClr val="000000"/>
              </a:solidFill>
            </a:endParaRPr>
          </a:p>
        </p:txBody>
      </p:sp>
      <p:sp>
        <p:nvSpPr>
          <p:cNvPr id="3" name="Title 2">
            <a:extLst>
              <a:ext uri="{FF2B5EF4-FFF2-40B4-BE49-F238E27FC236}">
                <a16:creationId xmlns:a16="http://schemas.microsoft.com/office/drawing/2014/main" id="{876614D1-E138-4523-8B4A-014A6DEBA7E0}"/>
              </a:ext>
            </a:extLst>
          </p:cNvPr>
          <p:cNvSpPr>
            <a:spLocks noGrp="1"/>
          </p:cNvSpPr>
          <p:nvPr>
            <p:ph type="title"/>
          </p:nvPr>
        </p:nvSpPr>
        <p:spPr>
          <a:xfrm>
            <a:off x="447196" y="219509"/>
            <a:ext cx="8229600" cy="1008771"/>
          </a:xfrm>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Branch Tab: IOD</a:t>
            </a:r>
            <a:endParaRPr lang="en-US"/>
          </a:p>
        </p:txBody>
      </p:sp>
      <p:pic>
        <p:nvPicPr>
          <p:cNvPr id="5" name="Picture 5" descr="Screen Shot 2021-08-18 at 12.50.11 PM.png">
            <a:extLst>
              <a:ext uri="{FF2B5EF4-FFF2-40B4-BE49-F238E27FC236}">
                <a16:creationId xmlns:a16="http://schemas.microsoft.com/office/drawing/2014/main" id="{8A0C0262-4364-49C9-8E97-9BE2720198D0}"/>
              </a:ext>
            </a:extLst>
          </p:cNvPr>
          <p:cNvPicPr>
            <a:picLocks noChangeAspect="1"/>
          </p:cNvPicPr>
          <p:nvPr/>
        </p:nvPicPr>
        <p:blipFill>
          <a:blip r:embed="rId2"/>
          <a:stretch>
            <a:fillRect/>
          </a:stretch>
        </p:blipFill>
        <p:spPr>
          <a:xfrm>
            <a:off x="4564492" y="294481"/>
            <a:ext cx="4365925" cy="3348963"/>
          </a:xfrm>
          <a:prstGeom prst="rect">
            <a:avLst/>
          </a:prstGeom>
          <a:ln>
            <a:noFill/>
          </a:ln>
          <a:effectLst>
            <a:outerShdw blurRad="292100" dist="139700" dir="2700000" algn="tl" rotWithShape="0">
              <a:srgbClr val="333333">
                <a:alpha val="65000"/>
              </a:srgbClr>
            </a:outerShdw>
          </a:effectLst>
        </p:spPr>
      </p:pic>
      <p:pic>
        <p:nvPicPr>
          <p:cNvPr id="7" name="Picture 9" descr="Screen Shot 2021-08-18 at 12.51.00 PM.png">
            <a:extLst>
              <a:ext uri="{FF2B5EF4-FFF2-40B4-BE49-F238E27FC236}">
                <a16:creationId xmlns:a16="http://schemas.microsoft.com/office/drawing/2014/main" id="{38F95261-E0AB-477D-BEE4-B98C3EF43CD0}"/>
              </a:ext>
            </a:extLst>
          </p:cNvPr>
          <p:cNvPicPr>
            <a:picLocks noChangeAspect="1"/>
          </p:cNvPicPr>
          <p:nvPr/>
        </p:nvPicPr>
        <p:blipFill>
          <a:blip r:embed="rId3"/>
          <a:stretch>
            <a:fillRect/>
          </a:stretch>
        </p:blipFill>
        <p:spPr>
          <a:xfrm>
            <a:off x="3609210" y="2819507"/>
            <a:ext cx="4190721" cy="2537192"/>
          </a:xfrm>
          <a:prstGeom prst="rect">
            <a:avLst/>
          </a:prstGeom>
          <a:ln>
            <a:noFill/>
          </a:ln>
          <a:effectLst>
            <a:outerShdw blurRad="292100" dist="139700" dir="2700000" algn="tl" rotWithShape="0">
              <a:srgbClr val="333333">
                <a:alpha val="65000"/>
              </a:srgbClr>
            </a:outerShdw>
          </a:effectLst>
        </p:spPr>
      </p:pic>
      <p:pic>
        <p:nvPicPr>
          <p:cNvPr id="6" name="Picture 6" descr="Screen Shot 2021-08-18 at 12.51.13 PM.png">
            <a:extLst>
              <a:ext uri="{FF2B5EF4-FFF2-40B4-BE49-F238E27FC236}">
                <a16:creationId xmlns:a16="http://schemas.microsoft.com/office/drawing/2014/main" id="{A025D364-3076-4A2B-B231-7AAF4203CE87}"/>
              </a:ext>
            </a:extLst>
          </p:cNvPr>
          <p:cNvPicPr>
            <a:picLocks noChangeAspect="1"/>
          </p:cNvPicPr>
          <p:nvPr/>
        </p:nvPicPr>
        <p:blipFill>
          <a:blip r:embed="rId4"/>
          <a:stretch>
            <a:fillRect/>
          </a:stretch>
        </p:blipFill>
        <p:spPr>
          <a:xfrm>
            <a:off x="1156349" y="3705945"/>
            <a:ext cx="4007174" cy="2432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4107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0156B7-E4C2-43A9-8C1C-AD37894870E2}"/>
              </a:ext>
            </a:extLst>
          </p:cNvPr>
          <p:cNvSpPr>
            <a:spLocks noGrp="1"/>
          </p:cNvSpPr>
          <p:nvPr>
            <p:ph idx="1"/>
          </p:nvPr>
        </p:nvSpPr>
        <p:spPr>
          <a:xfrm>
            <a:off x="212785" y="1362450"/>
            <a:ext cx="4582488" cy="5054256"/>
          </a:xfrm>
        </p:spPr>
        <p:txBody>
          <a:bodyPr vert="horz" lIns="0" tIns="0" rIns="0" bIns="0" rtlCol="0" anchor="t">
            <a:normAutofit/>
          </a:bodyPr>
          <a:lstStyle/>
          <a:p>
            <a:r>
              <a:rPr lang="en-US">
                <a:latin typeface="Calibri"/>
                <a:cs typeface="Calibri"/>
              </a:rPr>
              <a:t>The "Track" branches contain plots for visualizing various scores:</a:t>
            </a:r>
            <a:endParaRPr lang="en-US"/>
          </a:p>
          <a:p>
            <a:pPr lvl="1"/>
            <a:r>
              <a:rPr lang="en-US">
                <a:solidFill>
                  <a:srgbClr val="000000"/>
                </a:solidFill>
                <a:latin typeface="Calibri"/>
                <a:cs typeface="Calibri"/>
              </a:rPr>
              <a:t>RMSE errors</a:t>
            </a:r>
            <a:endParaRPr lang="en-US"/>
          </a:p>
          <a:p>
            <a:pPr lvl="1"/>
            <a:r>
              <a:rPr lang="en-US">
                <a:solidFill>
                  <a:srgbClr val="000000"/>
                </a:solidFill>
                <a:latin typeface="Calibri"/>
                <a:cs typeface="Calibri"/>
              </a:rPr>
              <a:t>State estimate accuracy</a:t>
            </a:r>
          </a:p>
          <a:p>
            <a:pPr lvl="1"/>
            <a:r>
              <a:rPr lang="en-US">
                <a:solidFill>
                  <a:srgbClr val="000000"/>
                </a:solidFill>
                <a:latin typeface="Calibri"/>
                <a:cs typeface="Calibri"/>
              </a:rPr>
              <a:t>% of targets within FOV at various times downrange</a:t>
            </a:r>
            <a:endParaRPr lang="en-US">
              <a:solidFill>
                <a:srgbClr val="000000"/>
              </a:solidFill>
            </a:endParaRPr>
          </a:p>
        </p:txBody>
      </p:sp>
      <p:sp>
        <p:nvSpPr>
          <p:cNvPr id="3" name="Title 2">
            <a:extLst>
              <a:ext uri="{FF2B5EF4-FFF2-40B4-BE49-F238E27FC236}">
                <a16:creationId xmlns:a16="http://schemas.microsoft.com/office/drawing/2014/main" id="{876614D1-E138-4523-8B4A-014A6DEBA7E0}"/>
              </a:ext>
            </a:extLst>
          </p:cNvPr>
          <p:cNvSpPr>
            <a:spLocks noGrp="1"/>
          </p:cNvSpPr>
          <p:nvPr>
            <p:ph type="title"/>
          </p:nvPr>
        </p:nvSpPr>
        <p:spPr>
          <a:xfrm>
            <a:off x="447196" y="219509"/>
            <a:ext cx="8229600" cy="1008771"/>
          </a:xfrm>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Branch Tab: Target Track / Sidereal Track</a:t>
            </a:r>
            <a:endParaRPr lang="en-US"/>
          </a:p>
        </p:txBody>
      </p:sp>
      <p:pic>
        <p:nvPicPr>
          <p:cNvPr id="5" name="Picture 5">
            <a:extLst>
              <a:ext uri="{FF2B5EF4-FFF2-40B4-BE49-F238E27FC236}">
                <a16:creationId xmlns:a16="http://schemas.microsoft.com/office/drawing/2014/main" id="{62005BE8-B6C0-497F-8635-639DC1AE817B}"/>
              </a:ext>
            </a:extLst>
          </p:cNvPr>
          <p:cNvPicPr>
            <a:picLocks noChangeAspect="1"/>
          </p:cNvPicPr>
          <p:nvPr/>
        </p:nvPicPr>
        <p:blipFill rotWithShape="1">
          <a:blip r:embed="rId2"/>
          <a:srcRect l="1577" r="88" b="111"/>
          <a:stretch/>
        </p:blipFill>
        <p:spPr>
          <a:xfrm>
            <a:off x="4839649" y="1360851"/>
            <a:ext cx="4223860" cy="3367521"/>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6EC4921A-DA22-4CE5-ABA4-4A6179D342F6}"/>
              </a:ext>
            </a:extLst>
          </p:cNvPr>
          <p:cNvPicPr>
            <a:picLocks noChangeAspect="1"/>
          </p:cNvPicPr>
          <p:nvPr/>
        </p:nvPicPr>
        <p:blipFill rotWithShape="1">
          <a:blip r:embed="rId3"/>
          <a:srcRect l="1492" r="149" b="2026"/>
          <a:stretch/>
        </p:blipFill>
        <p:spPr>
          <a:xfrm>
            <a:off x="4404414" y="2626501"/>
            <a:ext cx="4272667" cy="3447669"/>
          </a:xfrm>
          <a:prstGeom prst="rect">
            <a:avLst/>
          </a:prstGeom>
          <a:ln>
            <a:noFill/>
          </a:ln>
          <a:effectLst>
            <a:outerShdw blurRad="292100" dist="139700" dir="2700000" algn="tl" rotWithShape="0">
              <a:srgbClr val="333333">
                <a:alpha val="65000"/>
              </a:srgbClr>
            </a:outerShdw>
          </a:effectLst>
        </p:spPr>
      </p:pic>
      <p:pic>
        <p:nvPicPr>
          <p:cNvPr id="7" name="Picture 7">
            <a:extLst>
              <a:ext uri="{FF2B5EF4-FFF2-40B4-BE49-F238E27FC236}">
                <a16:creationId xmlns:a16="http://schemas.microsoft.com/office/drawing/2014/main" id="{E7E0B87E-BDEC-4DD3-ACD8-B872CBAF41D8}"/>
              </a:ext>
            </a:extLst>
          </p:cNvPr>
          <p:cNvPicPr>
            <a:picLocks noChangeAspect="1"/>
          </p:cNvPicPr>
          <p:nvPr/>
        </p:nvPicPr>
        <p:blipFill rotWithShape="1">
          <a:blip r:embed="rId4"/>
          <a:srcRect t="2278" r="148" b="228"/>
          <a:stretch/>
        </p:blipFill>
        <p:spPr>
          <a:xfrm>
            <a:off x="1239809" y="3355719"/>
            <a:ext cx="4541091" cy="28638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185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2DDA9A3-7B5D-4FF0-BE94-3C5F61C78D90}"/>
              </a:ext>
            </a:extLst>
          </p:cNvPr>
          <p:cNvGraphicFramePr/>
          <p:nvPr>
            <p:extLst>
              <p:ext uri="{D42A27DB-BD31-4B8C-83A1-F6EECF244321}">
                <p14:modId xmlns:p14="http://schemas.microsoft.com/office/powerpoint/2010/main" val="2441582397"/>
              </p:ext>
            </p:extLst>
          </p:nvPr>
        </p:nvGraphicFramePr>
        <p:xfrm>
          <a:off x="101112" y="1555797"/>
          <a:ext cx="8994607" cy="2861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ontent Placeholder 1"/>
          <p:cNvSpPr>
            <a:spLocks noGrp="1"/>
          </p:cNvSpPr>
          <p:nvPr>
            <p:ph idx="1"/>
          </p:nvPr>
        </p:nvSpPr>
        <p:spPr>
          <a:xfrm>
            <a:off x="234005" y="1369935"/>
            <a:ext cx="8360979" cy="4472548"/>
          </a:xfrm>
        </p:spPr>
        <p:txBody>
          <a:bodyPr vert="horz" lIns="0" tIns="0" rIns="0" bIns="0" rtlCol="0" anchor="t">
            <a:normAutofit fontScale="92500" lnSpcReduction="20000"/>
          </a:bodyPr>
          <a:lstStyle/>
          <a:p>
            <a:pPr marL="400050" indent="-342900"/>
            <a:r>
              <a:rPr lang="en-US">
                <a:latin typeface="Calibri"/>
                <a:cs typeface="Calibri"/>
              </a:rPr>
              <a:t>The challenge requires blind analysis of curated data sets (‘branches’) for distinct tasks in an optical LEO SDA pipeline:</a:t>
            </a:r>
            <a:endParaRPr lang="en-US"/>
          </a:p>
          <a:p>
            <a:pPr marL="400050" indent="-342900">
              <a:buClr>
                <a:srgbClr val="376092"/>
              </a:buClr>
            </a:pPr>
            <a:endParaRPr lang="en-US">
              <a:latin typeface="Calibri"/>
              <a:cs typeface="Calibri"/>
            </a:endParaRPr>
          </a:p>
          <a:p>
            <a:pPr marL="400050" indent="-342900">
              <a:buClr>
                <a:srgbClr val="376092"/>
              </a:buClr>
            </a:pPr>
            <a:endParaRPr lang="en-US">
              <a:latin typeface="Calibri"/>
              <a:cs typeface="Calibri"/>
            </a:endParaRPr>
          </a:p>
          <a:p>
            <a:pPr marL="400050" indent="-342900">
              <a:buClr>
                <a:srgbClr val="376092"/>
              </a:buClr>
            </a:pPr>
            <a:endParaRPr lang="en-US">
              <a:latin typeface="Calibri"/>
              <a:cs typeface="Calibri"/>
            </a:endParaRPr>
          </a:p>
          <a:p>
            <a:pPr marL="400050" indent="-342900">
              <a:buClr>
                <a:srgbClr val="376092"/>
              </a:buClr>
            </a:pPr>
            <a:endParaRPr lang="en-US">
              <a:latin typeface="Calibri"/>
              <a:cs typeface="Calibri"/>
            </a:endParaRPr>
          </a:p>
          <a:p>
            <a:pPr>
              <a:buClr>
                <a:srgbClr val="4F81BD">
                  <a:lumMod val="75000"/>
                </a:srgbClr>
              </a:buClr>
            </a:pPr>
            <a:r>
              <a:rPr lang="en-US">
                <a:latin typeface="Calibri"/>
                <a:cs typeface="Calibri"/>
              </a:rPr>
              <a:t>X-Files participants submit formatted analysis results that get scored and populated onto the X-Files dashboard</a:t>
            </a:r>
          </a:p>
          <a:p>
            <a:pPr lvl="1"/>
            <a:r>
              <a:rPr lang="en-US">
                <a:latin typeface="Calibri"/>
                <a:cs typeface="Calibri"/>
                <a:hlinkClick r:id="rId7"/>
              </a:rPr>
              <a:t>https://xfiles.llnl.gov</a:t>
            </a:r>
            <a:endParaRPr lang="en-US"/>
          </a:p>
          <a:p>
            <a:r>
              <a:rPr lang="en-US">
                <a:latin typeface="Calibri"/>
                <a:cs typeface="Calibri"/>
              </a:rPr>
              <a:t>Adding your score to the X-Files leaderboard is a great way to show off your SDA algorithms and get attention for your product!</a:t>
            </a:r>
          </a:p>
          <a:p>
            <a:endParaRPr lang="en-US"/>
          </a:p>
        </p:txBody>
      </p:sp>
      <p:sp>
        <p:nvSpPr>
          <p:cNvPr id="5" name="Rectangle 7"/>
          <p:cNvSpPr>
            <a:spLocks noChangeArrowheads="1"/>
          </p:cNvSpPr>
          <p:nvPr/>
        </p:nvSpPr>
        <p:spPr bwMode="auto">
          <a:xfrm>
            <a:off x="0" y="5891512"/>
            <a:ext cx="9144000" cy="461665"/>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sz="2400">
                <a:solidFill>
                  <a:srgbClr val="AEF8E5"/>
                </a:solidFill>
                <a:latin typeface="Calibri" panose="020F0502020204030204" pitchFamily="34" charset="0"/>
                <a:cs typeface="Calibri" panose="020F0502020204030204" pitchFamily="34" charset="0"/>
              </a:rPr>
              <a:t>A community competition to advance SDA data analytics</a:t>
            </a:r>
          </a:p>
        </p:txBody>
      </p:sp>
      <p:sp>
        <p:nvSpPr>
          <p:cNvPr id="3" name="Title 12">
            <a:extLst>
              <a:ext uri="{FF2B5EF4-FFF2-40B4-BE49-F238E27FC236}">
                <a16:creationId xmlns:a16="http://schemas.microsoft.com/office/drawing/2014/main" id="{A4F8D4F8-507F-4B1A-82E8-02ACC92EC486}"/>
              </a:ext>
            </a:extLst>
          </p:cNvPr>
          <p:cNvSpPr txBox="1">
            <a:spLocks/>
          </p:cNvSpPr>
          <p:nvPr/>
        </p:nvSpPr>
        <p:spPr>
          <a:xfrm>
            <a:off x="457198" y="134775"/>
            <a:ext cx="8229600" cy="1008771"/>
          </a:xfrm>
          <a:prstGeom prst="rect">
            <a:avLst/>
          </a:prstGeom>
          <a:effectLst/>
        </p:spPr>
        <p:txBody>
          <a:bodyPr vert="horz" lIns="0" tIns="45720" rIns="45720" bIns="45720" rtlCol="0" anchor="ctr"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914400"/>
            <a:r>
              <a:rPr lang="en-US">
                <a:latin typeface="Calibri"/>
                <a:cs typeface="Calibri"/>
              </a:rPr>
              <a:t>X-Files: A data analytics competition for SDA</a:t>
            </a:r>
          </a:p>
        </p:txBody>
      </p:sp>
    </p:spTree>
    <p:extLst>
      <p:ext uri="{BB962C8B-B14F-4D97-AF65-F5344CB8AC3E}">
        <p14:creationId xmlns:p14="http://schemas.microsoft.com/office/powerpoint/2010/main" val="263780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37C80A-4503-FF47-B845-9FD1DD9ACF9C}"/>
              </a:ext>
            </a:extLst>
          </p:cNvPr>
          <p:cNvSpPr>
            <a:spLocks noGrp="1"/>
          </p:cNvSpPr>
          <p:nvPr>
            <p:ph idx="1"/>
          </p:nvPr>
        </p:nvSpPr>
        <p:spPr>
          <a:xfrm>
            <a:off x="302643" y="1204298"/>
            <a:ext cx="8603411" cy="4906889"/>
          </a:xfrm>
        </p:spPr>
        <p:txBody>
          <a:bodyPr vert="horz" lIns="0" tIns="0" rIns="0" bIns="0" rtlCol="0" anchor="t">
            <a:normAutofit fontScale="92500" lnSpcReduction="20000"/>
          </a:bodyPr>
          <a:lstStyle/>
          <a:p>
            <a:endParaRPr lang="en-US">
              <a:solidFill>
                <a:srgbClr val="FF0000"/>
              </a:solidFill>
              <a:latin typeface="Calibri"/>
              <a:cs typeface="Calibri"/>
            </a:endParaRPr>
          </a:p>
          <a:p>
            <a:pPr>
              <a:buClr>
                <a:srgbClr val="376092"/>
              </a:buClr>
            </a:pPr>
            <a:r>
              <a:rPr lang="en-US">
                <a:latin typeface="Calibri"/>
                <a:cs typeface="Calibri"/>
              </a:rPr>
              <a:t>Who can participate?</a:t>
            </a:r>
          </a:p>
          <a:p>
            <a:pPr lvl="1"/>
            <a:r>
              <a:rPr lang="en-US">
                <a:latin typeface="Calibri"/>
                <a:cs typeface="Calibri"/>
              </a:rPr>
              <a:t>Anyone can participate!</a:t>
            </a:r>
          </a:p>
          <a:p>
            <a:pPr>
              <a:buClr>
                <a:srgbClr val="376092"/>
              </a:buClr>
            </a:pPr>
            <a:r>
              <a:rPr lang="en-US">
                <a:latin typeface="Calibri"/>
                <a:cs typeface="Calibri"/>
              </a:rPr>
              <a:t>How to participate?</a:t>
            </a:r>
            <a:endParaRPr lang="en-US"/>
          </a:p>
          <a:p>
            <a:pPr lvl="1" indent="-342900">
              <a:spcBef>
                <a:spcPts val="600"/>
              </a:spcBef>
              <a:buFont typeface="Calibri" charset="2"/>
              <a:buChar char="—"/>
            </a:pPr>
            <a:r>
              <a:rPr lang="en-US">
                <a:latin typeface="Calibri"/>
                <a:cs typeface="Calibri"/>
              </a:rPr>
              <a:t>Expressing interest:</a:t>
            </a:r>
          </a:p>
          <a:p>
            <a:pPr lvl="2">
              <a:spcBef>
                <a:spcPts val="600"/>
              </a:spcBef>
            </a:pPr>
            <a:r>
              <a:rPr lang="en-US">
                <a:latin typeface="Calibri"/>
                <a:cs typeface="Calibri"/>
              </a:rPr>
              <a:t>If you are interested in competing in the X-Files data challenge, send an email to  </a:t>
            </a:r>
            <a:r>
              <a:rPr lang="en-US">
                <a:latin typeface="Calibri"/>
                <a:cs typeface="Calibri"/>
                <a:hlinkClick r:id="rId2"/>
              </a:rPr>
              <a:t>xfiles@llnl.gov</a:t>
            </a:r>
          </a:p>
          <a:p>
            <a:pPr lvl="1">
              <a:spcBef>
                <a:spcPts val="600"/>
              </a:spcBef>
            </a:pPr>
            <a:r>
              <a:rPr lang="en-US">
                <a:latin typeface="Calibri"/>
                <a:cs typeface="Calibri"/>
              </a:rPr>
              <a:t>Accessing the challenge:</a:t>
            </a:r>
          </a:p>
          <a:p>
            <a:pPr lvl="2">
              <a:spcBef>
                <a:spcPts val="600"/>
              </a:spcBef>
            </a:pPr>
            <a:r>
              <a:rPr lang="en-US">
                <a:latin typeface="Calibri"/>
                <a:cs typeface="Calibri"/>
              </a:rPr>
              <a:t>Once your participation is approved, you will receive login information for </a:t>
            </a:r>
            <a:r>
              <a:rPr lang="en-US">
                <a:latin typeface="Calibri"/>
                <a:cs typeface="Calibri"/>
                <a:hlinkClick r:id="rId3"/>
              </a:rPr>
              <a:t>https://xfiles.llnl.gov</a:t>
            </a:r>
          </a:p>
          <a:p>
            <a:pPr lvl="1">
              <a:spcBef>
                <a:spcPts val="600"/>
              </a:spcBef>
            </a:pPr>
            <a:r>
              <a:rPr lang="en-US">
                <a:solidFill>
                  <a:srgbClr val="000000"/>
                </a:solidFill>
                <a:latin typeface="Calibri"/>
                <a:cs typeface="Calibri"/>
              </a:rPr>
              <a:t>Download the data and begin testing your algorithms</a:t>
            </a:r>
          </a:p>
          <a:p>
            <a:pPr lvl="1">
              <a:spcBef>
                <a:spcPts val="600"/>
              </a:spcBef>
            </a:pPr>
            <a:r>
              <a:rPr lang="en-US">
                <a:solidFill>
                  <a:srgbClr val="000000"/>
                </a:solidFill>
                <a:latin typeface="Calibri"/>
                <a:cs typeface="Calibri"/>
              </a:rPr>
              <a:t>Return a submission to populate your score onto the dashboard</a:t>
            </a:r>
          </a:p>
          <a:p>
            <a:pPr>
              <a:spcBef>
                <a:spcPts val="600"/>
              </a:spcBef>
              <a:buClr>
                <a:srgbClr val="376092"/>
              </a:buClr>
              <a:buFont typeface="Wingdings" panose="020F0502020204030204" pitchFamily="34" charset="0"/>
              <a:buChar char="§"/>
            </a:pPr>
            <a:r>
              <a:rPr lang="en-US">
                <a:solidFill>
                  <a:srgbClr val="000000"/>
                </a:solidFill>
                <a:latin typeface="Calibri"/>
                <a:cs typeface="Calibri"/>
              </a:rPr>
              <a:t>Why should you participate?</a:t>
            </a:r>
          </a:p>
          <a:p>
            <a:pPr lvl="1">
              <a:spcBef>
                <a:spcPts val="600"/>
              </a:spcBef>
            </a:pPr>
            <a:r>
              <a:rPr lang="en-US">
                <a:solidFill>
                  <a:srgbClr val="000000"/>
                </a:solidFill>
                <a:latin typeface="Calibri"/>
                <a:cs typeface="Calibri"/>
              </a:rPr>
              <a:t>Gain attention for your SDA algorithms </a:t>
            </a:r>
          </a:p>
          <a:p>
            <a:pPr lvl="1">
              <a:spcBef>
                <a:spcPts val="600"/>
              </a:spcBef>
            </a:pPr>
            <a:r>
              <a:rPr lang="en-US">
                <a:solidFill>
                  <a:srgbClr val="000000"/>
                </a:solidFill>
                <a:latin typeface="Calibri"/>
                <a:cs typeface="Calibri"/>
              </a:rPr>
              <a:t>Earn a government contract or financial reward*</a:t>
            </a:r>
            <a:endParaRPr lang="en-US"/>
          </a:p>
          <a:p>
            <a:pPr lvl="2">
              <a:spcBef>
                <a:spcPts val="600"/>
              </a:spcBef>
            </a:pPr>
            <a:endParaRPr lang="en-US">
              <a:solidFill>
                <a:srgbClr val="000000"/>
              </a:solidFill>
              <a:latin typeface="Calibri"/>
              <a:cs typeface="Calibri"/>
            </a:endParaRPr>
          </a:p>
          <a:p>
            <a:pPr marL="342900" lvl="1" indent="0">
              <a:buNone/>
            </a:pPr>
            <a:endParaRPr lang="en-US">
              <a:solidFill>
                <a:srgbClr val="1F497D"/>
              </a:solidFill>
              <a:latin typeface="Calibri"/>
              <a:cs typeface="Calibri"/>
            </a:endParaRPr>
          </a:p>
        </p:txBody>
      </p:sp>
      <p:sp>
        <p:nvSpPr>
          <p:cNvPr id="3" name="Title 2">
            <a:extLst>
              <a:ext uri="{FF2B5EF4-FFF2-40B4-BE49-F238E27FC236}">
                <a16:creationId xmlns:a16="http://schemas.microsoft.com/office/drawing/2014/main" id="{7C9CA206-7589-1343-8D0D-E46FF7D1FC1A}"/>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Participation</a:t>
            </a:r>
            <a:endParaRPr lang="en-US"/>
          </a:p>
        </p:txBody>
      </p:sp>
      <p:sp>
        <p:nvSpPr>
          <p:cNvPr id="4" name="TextBox 3">
            <a:extLst>
              <a:ext uri="{FF2B5EF4-FFF2-40B4-BE49-F238E27FC236}">
                <a16:creationId xmlns:a16="http://schemas.microsoft.com/office/drawing/2014/main" id="{D4D68C22-78A6-4DC3-9853-7DEAD0BE77CC}"/>
              </a:ext>
            </a:extLst>
          </p:cNvPr>
          <p:cNvSpPr txBox="1"/>
          <p:nvPr/>
        </p:nvSpPr>
        <p:spPr>
          <a:xfrm>
            <a:off x="529804" y="6111814"/>
            <a:ext cx="200636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*Rules apply</a:t>
            </a:r>
            <a:endParaRPr lang="en-US" sz="1100">
              <a:cs typeface="Calibri"/>
            </a:endParaRPr>
          </a:p>
        </p:txBody>
      </p:sp>
    </p:spTree>
    <p:extLst>
      <p:ext uri="{BB962C8B-B14F-4D97-AF65-F5344CB8AC3E}">
        <p14:creationId xmlns:p14="http://schemas.microsoft.com/office/powerpoint/2010/main" val="3387597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Coming Soon  </a:t>
            </a:r>
          </a:p>
        </p:txBody>
      </p:sp>
      <p:sp>
        <p:nvSpPr>
          <p:cNvPr id="6" name="Content Placeholder 5"/>
          <p:cNvSpPr>
            <a:spLocks noGrp="1"/>
          </p:cNvSpPr>
          <p:nvPr>
            <p:ph idx="1"/>
          </p:nvPr>
        </p:nvSpPr>
        <p:spPr>
          <a:xfrm>
            <a:off x="237946" y="1302076"/>
            <a:ext cx="8229600" cy="1391856"/>
          </a:xfrm>
        </p:spPr>
        <p:txBody>
          <a:bodyPr vert="horz" lIns="0" tIns="0" rIns="0" bIns="0" rtlCol="0" anchor="t">
            <a:noAutofit/>
          </a:bodyPr>
          <a:lstStyle/>
          <a:p>
            <a:pPr marL="57150" indent="0">
              <a:buNone/>
            </a:pPr>
            <a:endParaRPr lang="en-US"/>
          </a:p>
          <a:p>
            <a:pPr>
              <a:buClr>
                <a:srgbClr val="376092"/>
              </a:buClr>
              <a:buFont typeface="Wingdings" panose="020F0502020204030204" pitchFamily="34" charset="0"/>
              <a:buChar char="§"/>
            </a:pPr>
            <a:r>
              <a:rPr lang="en-US" sz="2000">
                <a:latin typeface="Calibri"/>
                <a:cs typeface="Calibri"/>
              </a:rPr>
              <a:t>Split branches by difficulty level</a:t>
            </a:r>
          </a:p>
          <a:p>
            <a:pPr lvl="1"/>
            <a:r>
              <a:rPr lang="en-US" sz="1600">
                <a:latin typeface="Calibri"/>
                <a:cs typeface="Calibri"/>
              </a:rPr>
              <a:t>Target/Sidereal branches will have varying numbers of targets in each image</a:t>
            </a:r>
          </a:p>
          <a:p>
            <a:pPr lvl="1"/>
            <a:r>
              <a:rPr lang="en-US" sz="1600">
                <a:latin typeface="Calibri"/>
                <a:cs typeface="Calibri"/>
              </a:rPr>
              <a:t>IOD branch will be further broken down by track length</a:t>
            </a:r>
          </a:p>
          <a:p>
            <a:pPr lvl="1"/>
            <a:r>
              <a:rPr lang="en-US" sz="1600">
                <a:latin typeface="Calibri"/>
                <a:cs typeface="Calibri"/>
              </a:rPr>
              <a:t>”Full" branch will have maneuvers of varying difficulty to track / disambiguate. Images in a stack will have varying amounts of time before observations, and varying exposure times.</a:t>
            </a:r>
          </a:p>
          <a:p>
            <a:pPr>
              <a:buClr>
                <a:srgbClr val="376092"/>
              </a:buClr>
              <a:buFont typeface="Wingdings" panose="020F0502020204030204" pitchFamily="34" charset="0"/>
              <a:buChar char="§"/>
            </a:pPr>
            <a:r>
              <a:rPr lang="en-US" sz="2000">
                <a:latin typeface="Calibri"/>
                <a:cs typeface="Calibri"/>
              </a:rPr>
              <a:t>Dashboard features</a:t>
            </a:r>
          </a:p>
          <a:p>
            <a:pPr lvl="1"/>
            <a:r>
              <a:rPr lang="en-US" sz="1600">
                <a:latin typeface="Calibri"/>
                <a:cs typeface="Calibri"/>
              </a:rPr>
              <a:t>Auto-scoring done through dashboard</a:t>
            </a:r>
          </a:p>
          <a:p>
            <a:pPr lvl="1"/>
            <a:r>
              <a:rPr lang="en-US" sz="1600">
                <a:latin typeface="Calibri"/>
                <a:cs typeface="Calibri"/>
              </a:rPr>
              <a:t>Info tab describing each scoring metric</a:t>
            </a:r>
          </a:p>
          <a:p>
            <a:pPr lvl="1"/>
            <a:r>
              <a:rPr lang="en-US" sz="1600">
                <a:latin typeface="Calibri"/>
                <a:cs typeface="Calibri"/>
              </a:rPr>
              <a:t>Interactive table allowing the user full control of data</a:t>
            </a:r>
            <a:endParaRPr lang="en-US" sz="1600"/>
          </a:p>
          <a:p>
            <a:r>
              <a:rPr lang="en-US" sz="2000">
                <a:latin typeface="Calibri"/>
                <a:cs typeface="Calibri"/>
              </a:rPr>
              <a:t>Future Directions:</a:t>
            </a:r>
          </a:p>
          <a:p>
            <a:pPr lvl="1"/>
            <a:r>
              <a:rPr lang="en-US" sz="1600">
                <a:latin typeface="Calibri"/>
                <a:cs typeface="Calibri"/>
              </a:rPr>
              <a:t>Data On-Demand</a:t>
            </a:r>
            <a:endParaRPr lang="en-US" sz="1600"/>
          </a:p>
          <a:p>
            <a:pPr lvl="2"/>
            <a:r>
              <a:rPr lang="en-US" sz="1400">
                <a:latin typeface="Calibri"/>
                <a:cs typeface="Calibri"/>
              </a:rPr>
              <a:t>Generating custom data packages given satellite and ground-sensor parameters</a:t>
            </a:r>
            <a:endParaRPr lang="en-US" sz="1400"/>
          </a:p>
          <a:p>
            <a:pPr lvl="2"/>
            <a:r>
              <a:rPr lang="en-US" sz="1400">
                <a:latin typeface="Calibri"/>
                <a:cs typeface="Calibri"/>
              </a:rPr>
              <a:t>Potentially a web page where the user can interact in order to set values, etc.</a:t>
            </a:r>
            <a:endParaRPr lang="en-US" sz="1400"/>
          </a:p>
          <a:p>
            <a:pPr lvl="1"/>
            <a:r>
              <a:rPr lang="en-US" sz="1600">
                <a:solidFill>
                  <a:srgbClr val="000000"/>
                </a:solidFill>
                <a:latin typeface="Calibri"/>
                <a:cs typeface="Calibri"/>
              </a:rPr>
              <a:t>All-sky survey design and CONOPS for ground-based COTS optical</a:t>
            </a:r>
          </a:p>
          <a:p>
            <a:endParaRPr lang="en-US" sz="2000">
              <a:solidFill>
                <a:srgbClr val="000000"/>
              </a:solidFill>
            </a:endParaRPr>
          </a:p>
          <a:p>
            <a:endParaRPr lang="en-US"/>
          </a:p>
        </p:txBody>
      </p:sp>
    </p:spTree>
    <p:extLst>
      <p:ext uri="{BB962C8B-B14F-4D97-AF65-F5344CB8AC3E}">
        <p14:creationId xmlns:p14="http://schemas.microsoft.com/office/powerpoint/2010/main" val="2187755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4527171"/>
            <a:ext cx="4399351" cy="1569660"/>
          </a:xfrm>
          <a:prstGeom prst="rect">
            <a:avLst/>
          </a:prstGeom>
        </p:spPr>
        <p:txBody>
          <a:bodyPr wrap="square" anchor="b" anchorCtr="0">
            <a:spAutoFit/>
          </a:bodyPr>
          <a:lstStyle/>
          <a:p>
            <a:r>
              <a:rPr lang="en-US" sz="800" b="1">
                <a:solidFill>
                  <a:schemeClr val="bg1"/>
                </a:solidFill>
              </a:rPr>
              <a:t>Disclaimer</a:t>
            </a:r>
          </a:p>
          <a:p>
            <a:r>
              <a:rPr lang="en-US" sz="80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a:solidFill>
                <a:schemeClr val="bg1"/>
              </a:solidFill>
              <a:effectLst/>
              <a:latin typeface="Open Sans" panose="020B0606030504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DEBEB880-DA66-4173-8C23-2C902A756258}"/>
              </a:ext>
            </a:extLst>
          </p:cNvPr>
          <p:cNvSpPr/>
          <p:nvPr/>
        </p:nvSpPr>
        <p:spPr bwMode="auto">
          <a:xfrm>
            <a:off x="2536885" y="4657545"/>
            <a:ext cx="5680494" cy="914400"/>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3" name="Title 12"/>
          <p:cNvSpPr>
            <a:spLocks noGrp="1"/>
          </p:cNvSpPr>
          <p:nvPr>
            <p:ph type="title"/>
          </p:nvPr>
        </p:nvSpPr>
        <p:spPr>
          <a:xfrm>
            <a:off x="457198" y="244679"/>
            <a:ext cx="8229600" cy="1008771"/>
          </a:xfrm>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The X-Files participation process</a:t>
            </a:r>
          </a:p>
        </p:txBody>
      </p:sp>
      <p:graphicFrame>
        <p:nvGraphicFramePr>
          <p:cNvPr id="7" name="Content Placeholder 3">
            <a:extLst>
              <a:ext uri="{FF2B5EF4-FFF2-40B4-BE49-F238E27FC236}">
                <a16:creationId xmlns:a16="http://schemas.microsoft.com/office/drawing/2014/main" id="{A6F32C5B-0ECE-4B4A-A3EA-D4B119A9B493}"/>
              </a:ext>
            </a:extLst>
          </p:cNvPr>
          <p:cNvGraphicFramePr>
            <a:graphicFrameLocks/>
          </p:cNvGraphicFramePr>
          <p:nvPr>
            <p:extLst>
              <p:ext uri="{D42A27DB-BD31-4B8C-83A1-F6EECF244321}">
                <p14:modId xmlns:p14="http://schemas.microsoft.com/office/powerpoint/2010/main" val="380980208"/>
              </p:ext>
            </p:extLst>
          </p:nvPr>
        </p:nvGraphicFramePr>
        <p:xfrm>
          <a:off x="48428" y="985737"/>
          <a:ext cx="9043548" cy="2947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rved Down Arrow 8">
            <a:extLst>
              <a:ext uri="{FF2B5EF4-FFF2-40B4-BE49-F238E27FC236}">
                <a16:creationId xmlns:a16="http://schemas.microsoft.com/office/drawing/2014/main" id="{7AE18AF9-CF1A-E042-ADBA-DE09F1DD0543}"/>
              </a:ext>
            </a:extLst>
          </p:cNvPr>
          <p:cNvSpPr/>
          <p:nvPr/>
        </p:nvSpPr>
        <p:spPr>
          <a:xfrm rot="10800000">
            <a:off x="2484777" y="3358737"/>
            <a:ext cx="5810734" cy="1008771"/>
          </a:xfrm>
          <a:prstGeom prst="curved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427EC240-368E-FF43-BD3A-45E20EC924EC}"/>
              </a:ext>
            </a:extLst>
          </p:cNvPr>
          <p:cNvSpPr txBox="1"/>
          <p:nvPr/>
        </p:nvSpPr>
        <p:spPr>
          <a:xfrm>
            <a:off x="2406977" y="4616271"/>
            <a:ext cx="5937578" cy="1292662"/>
          </a:xfrm>
          <a:prstGeom prst="rect">
            <a:avLst/>
          </a:prstGeom>
          <a:noFill/>
        </p:spPr>
        <p:txBody>
          <a:bodyPr wrap="square" lIns="91440" tIns="45720" rIns="91440" bIns="45720" rtlCol="0" anchor="t">
            <a:spAutoFit/>
          </a:bodyPr>
          <a:lstStyle/>
          <a:p>
            <a:pPr algn="ctr"/>
            <a:r>
              <a:rPr lang="en-US" sz="2000"/>
              <a:t>Opportunity for SDA algorithm creators to refine their products based on X-Files scores and resubmit. The truth information is never supplied to participants.</a:t>
            </a:r>
          </a:p>
          <a:p>
            <a:pPr algn="ctr"/>
            <a:endParaRPr lang="en-US"/>
          </a:p>
        </p:txBody>
      </p:sp>
      <p:sp>
        <p:nvSpPr>
          <p:cNvPr id="11" name="Rectangle 7">
            <a:extLst>
              <a:ext uri="{FF2B5EF4-FFF2-40B4-BE49-F238E27FC236}">
                <a16:creationId xmlns:a16="http://schemas.microsoft.com/office/drawing/2014/main" id="{6B24649D-8CA3-6B4C-A2C4-124182256C67}"/>
              </a:ext>
            </a:extLst>
          </p:cNvPr>
          <p:cNvSpPr>
            <a:spLocks noChangeArrowheads="1"/>
          </p:cNvSpPr>
          <p:nvPr/>
        </p:nvSpPr>
        <p:spPr bwMode="auto">
          <a:xfrm>
            <a:off x="0" y="5953067"/>
            <a:ext cx="9144000" cy="400110"/>
          </a:xfrm>
          <a:prstGeom prst="rect">
            <a:avLst/>
          </a:prstGeom>
          <a:solidFill>
            <a:schemeClr val="accent1">
              <a:lumMod val="75000"/>
            </a:schemeClr>
          </a:solidFill>
          <a:ln w="9525">
            <a:noFill/>
            <a:miter lim="800000"/>
            <a:headEnd/>
            <a:tailEnd/>
          </a:ln>
        </p:spPr>
        <p:txBody>
          <a:bodyPr wrap="square" lIns="91440" tIns="45720" rIns="91440" bIns="45720" anchor="b" anchorCtr="0">
            <a:spAutoFit/>
          </a:bodyPr>
          <a:lstStyle/>
          <a:p>
            <a:pPr algn="ctr" eaLnBrk="0" hangingPunct="0"/>
            <a:r>
              <a:rPr lang="en-US" sz="2000">
                <a:solidFill>
                  <a:srgbClr val="AEF8E5"/>
                </a:solidFill>
                <a:latin typeface="Calibri"/>
                <a:cs typeface="Calibri"/>
              </a:rPr>
              <a:t>Download data, run your algorithm, and submit results to earn a score</a:t>
            </a:r>
          </a:p>
        </p:txBody>
      </p:sp>
    </p:spTree>
    <p:extLst>
      <p:ext uri="{BB962C8B-B14F-4D97-AF65-F5344CB8AC3E}">
        <p14:creationId xmlns:p14="http://schemas.microsoft.com/office/powerpoint/2010/main" val="72626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Branches in X-Files v3.0</a:t>
            </a:r>
            <a:endParaRPr lang="en-US">
              <a:solidFill>
                <a:srgbClr val="FF0000"/>
              </a:solidFill>
              <a:latin typeface="Calibri"/>
              <a:cs typeface="Calibri"/>
            </a:endParaRPr>
          </a:p>
        </p:txBody>
      </p:sp>
      <p:sp>
        <p:nvSpPr>
          <p:cNvPr id="6" name="Content Placeholder 5"/>
          <p:cNvSpPr>
            <a:spLocks noGrp="1"/>
          </p:cNvSpPr>
          <p:nvPr>
            <p:ph idx="1"/>
          </p:nvPr>
        </p:nvSpPr>
        <p:spPr>
          <a:xfrm>
            <a:off x="173000" y="1488723"/>
            <a:ext cx="5254053" cy="4417702"/>
          </a:xfrm>
        </p:spPr>
        <p:txBody>
          <a:bodyPr vert="horz" lIns="0" tIns="0" rIns="0" bIns="0" rtlCol="0" anchor="t">
            <a:normAutofit fontScale="85000" lnSpcReduction="10000"/>
          </a:bodyPr>
          <a:lstStyle/>
          <a:p>
            <a:pPr marL="514350" indent="-457200">
              <a:buAutoNum type="alphaUcPeriod"/>
            </a:pPr>
            <a:r>
              <a:rPr lang="en-US" b="1">
                <a:latin typeface="Calibri"/>
                <a:cs typeface="Calibri"/>
              </a:rPr>
              <a:t>"Target" Tracking</a:t>
            </a:r>
            <a:endParaRPr lang="en-US"/>
          </a:p>
          <a:p>
            <a:pPr lvl="1"/>
            <a:r>
              <a:rPr lang="en-US">
                <a:latin typeface="Calibri"/>
                <a:cs typeface="Calibri"/>
              </a:rPr>
              <a:t>Simulated images of ground-based target tracking observations for testing locating RSOs in images.</a:t>
            </a:r>
          </a:p>
          <a:p>
            <a:pPr marL="514350" indent="-457200">
              <a:buAutoNum type="alphaUcPeriod"/>
            </a:pPr>
            <a:r>
              <a:rPr lang="en-US" b="1">
                <a:latin typeface="Calibri"/>
                <a:cs typeface="Calibri"/>
              </a:rPr>
              <a:t>"Sidereal" Tracking</a:t>
            </a:r>
          </a:p>
          <a:p>
            <a:pPr lvl="1"/>
            <a:r>
              <a:rPr lang="en-US">
                <a:latin typeface="Calibri"/>
                <a:cs typeface="Calibri"/>
              </a:rPr>
              <a:t>Simulated images of ground-based sidereal tracking observations for testing locating RSOs in images.</a:t>
            </a:r>
          </a:p>
          <a:p>
            <a:pPr marL="514350" indent="-457200">
              <a:buAutoNum type="alphaUcPeriod"/>
            </a:pPr>
            <a:r>
              <a:rPr lang="en-US" b="1">
                <a:latin typeface="Calibri"/>
                <a:cs typeface="Calibri"/>
              </a:rPr>
              <a:t>"IOD" – Target Tracking</a:t>
            </a:r>
          </a:p>
          <a:p>
            <a:pPr lvl="1"/>
            <a:r>
              <a:rPr lang="en-US">
                <a:latin typeface="Calibri"/>
                <a:cs typeface="Calibri"/>
              </a:rPr>
              <a:t>Tracks of optical, angle-only observations of varying lengths for testing IOD predictions.</a:t>
            </a:r>
            <a:endParaRPr lang="en-US" b="1">
              <a:latin typeface="Calibri"/>
              <a:cs typeface="Calibri"/>
            </a:endParaRPr>
          </a:p>
          <a:p>
            <a:pPr marL="514350" indent="-457200">
              <a:buAutoNum type="alphaUcPeriod"/>
            </a:pPr>
            <a:r>
              <a:rPr lang="en-US" b="1">
                <a:latin typeface="Calibri"/>
                <a:cs typeface="Calibri"/>
              </a:rPr>
              <a:t>"Target Track" and "Sidereal Track"</a:t>
            </a:r>
            <a:endParaRPr lang="en-US"/>
          </a:p>
          <a:p>
            <a:pPr lvl="1"/>
            <a:r>
              <a:rPr lang="en-US">
                <a:latin typeface="Calibri"/>
                <a:cs typeface="Calibri"/>
              </a:rPr>
              <a:t>Multiple simulated images per target at distinct times, creating a "stack" of images for observations along a track.</a:t>
            </a:r>
          </a:p>
          <a:p>
            <a:pPr lvl="1"/>
            <a:r>
              <a:rPr lang="en-US">
                <a:latin typeface="Calibri"/>
                <a:cs typeface="Calibri"/>
              </a:rPr>
              <a:t>These branches test on the full pipeline from detecting/tracking, to IOD predictions</a:t>
            </a:r>
            <a:endParaRPr lang="en-US"/>
          </a:p>
          <a:p>
            <a:pPr marL="342900" lvl="1" indent="0">
              <a:buNone/>
            </a:pPr>
            <a:endParaRPr lang="en-US"/>
          </a:p>
          <a:p>
            <a:pPr marL="342900" lvl="1" indent="0">
              <a:buNone/>
            </a:pPr>
            <a:endParaRPr lang="en-US">
              <a:latin typeface="Calibri"/>
              <a:cs typeface="Calibri"/>
            </a:endParaRPr>
          </a:p>
        </p:txBody>
      </p:sp>
      <p:sp>
        <p:nvSpPr>
          <p:cNvPr id="2" name="TextBox 1">
            <a:extLst>
              <a:ext uri="{FF2B5EF4-FFF2-40B4-BE49-F238E27FC236}">
                <a16:creationId xmlns:a16="http://schemas.microsoft.com/office/drawing/2014/main" id="{C3742A9D-A7DC-2245-B89D-8D35056D3922}"/>
              </a:ext>
            </a:extLst>
          </p:cNvPr>
          <p:cNvSpPr txBox="1"/>
          <p:nvPr/>
        </p:nvSpPr>
        <p:spPr>
          <a:xfrm>
            <a:off x="5830896" y="4907274"/>
            <a:ext cx="2791561" cy="338554"/>
          </a:xfrm>
          <a:prstGeom prst="rect">
            <a:avLst/>
          </a:prstGeom>
          <a:noFill/>
        </p:spPr>
        <p:txBody>
          <a:bodyPr wrap="square" lIns="91440" tIns="45720" rIns="91440" bIns="45720" rtlCol="0" anchor="t">
            <a:spAutoFit/>
          </a:bodyPr>
          <a:lstStyle/>
          <a:p>
            <a:pPr algn="ctr"/>
            <a:r>
              <a:rPr lang="en-US" sz="1600"/>
              <a:t>Example Sidereal branch image</a:t>
            </a:r>
            <a:endParaRPr lang="en-US" sz="1600">
              <a:cs typeface="Calibri"/>
            </a:endParaRPr>
          </a:p>
        </p:txBody>
      </p:sp>
      <p:sp>
        <p:nvSpPr>
          <p:cNvPr id="7" name="Rectangle 7">
            <a:extLst>
              <a:ext uri="{FF2B5EF4-FFF2-40B4-BE49-F238E27FC236}">
                <a16:creationId xmlns:a16="http://schemas.microsoft.com/office/drawing/2014/main" id="{DBAA4E90-052C-5743-BF0F-C28F84F024F7}"/>
              </a:ext>
            </a:extLst>
          </p:cNvPr>
          <p:cNvSpPr>
            <a:spLocks noChangeArrowheads="1"/>
          </p:cNvSpPr>
          <p:nvPr/>
        </p:nvSpPr>
        <p:spPr bwMode="auto">
          <a:xfrm>
            <a:off x="0" y="5953067"/>
            <a:ext cx="9144000" cy="400110"/>
          </a:xfrm>
          <a:prstGeom prst="rect">
            <a:avLst/>
          </a:prstGeom>
          <a:solidFill>
            <a:schemeClr val="accent1">
              <a:lumMod val="75000"/>
            </a:schemeClr>
          </a:solidFill>
          <a:ln w="9525">
            <a:noFill/>
            <a:miter lim="800000"/>
            <a:headEnd/>
            <a:tailEnd/>
          </a:ln>
        </p:spPr>
        <p:txBody>
          <a:bodyPr wrap="square" anchor="b" anchorCtr="0">
            <a:spAutoFit/>
          </a:bodyPr>
          <a:lstStyle/>
          <a:p>
            <a:pPr algn="ctr"/>
            <a:r>
              <a:rPr lang="en-US" sz="2000">
                <a:solidFill>
                  <a:srgbClr val="AEF8E5"/>
                </a:solidFill>
              </a:rPr>
              <a:t>Participants may run as many algorithms on as many branches as they like</a:t>
            </a:r>
          </a:p>
        </p:txBody>
      </p:sp>
      <p:pic>
        <p:nvPicPr>
          <p:cNvPr id="3" name="Picture 3" descr="sidereal.png">
            <a:extLst>
              <a:ext uri="{FF2B5EF4-FFF2-40B4-BE49-F238E27FC236}">
                <a16:creationId xmlns:a16="http://schemas.microsoft.com/office/drawing/2014/main" id="{D96AA559-CBE7-476C-BBE6-C68269346ADE}"/>
              </a:ext>
            </a:extLst>
          </p:cNvPr>
          <p:cNvPicPr>
            <a:picLocks noChangeAspect="1"/>
          </p:cNvPicPr>
          <p:nvPr/>
        </p:nvPicPr>
        <p:blipFill>
          <a:blip r:embed="rId2"/>
          <a:stretch>
            <a:fillRect/>
          </a:stretch>
        </p:blipFill>
        <p:spPr>
          <a:xfrm>
            <a:off x="5371383" y="1759537"/>
            <a:ext cx="3623812" cy="3105295"/>
          </a:xfrm>
          <a:prstGeom prst="rect">
            <a:avLst/>
          </a:prstGeom>
        </p:spPr>
      </p:pic>
    </p:spTree>
    <p:extLst>
      <p:ext uri="{BB962C8B-B14F-4D97-AF65-F5344CB8AC3E}">
        <p14:creationId xmlns:p14="http://schemas.microsoft.com/office/powerpoint/2010/main" val="1361268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angle 59">
            <a:extLst>
              <a:ext uri="{FF2B5EF4-FFF2-40B4-BE49-F238E27FC236}">
                <a16:creationId xmlns:a16="http://schemas.microsoft.com/office/drawing/2014/main" id="{342F1865-CF3B-1749-8A33-977F7080959E}"/>
              </a:ext>
            </a:extLst>
          </p:cNvPr>
          <p:cNvSpPr/>
          <p:nvPr/>
        </p:nvSpPr>
        <p:spPr bwMode="auto">
          <a:xfrm rot="5400000">
            <a:off x="7408885" y="-343244"/>
            <a:ext cx="2373722" cy="8666538"/>
          </a:xfrm>
          <a:prstGeom prst="triangle">
            <a:avLst/>
          </a:prstGeom>
          <a:solidFill>
            <a:srgbClr val="00206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55" name="Rectangle 54">
            <a:extLst>
              <a:ext uri="{FF2B5EF4-FFF2-40B4-BE49-F238E27FC236}">
                <a16:creationId xmlns:a16="http://schemas.microsoft.com/office/drawing/2014/main" id="{72675A90-0751-4842-B6A2-A45642F23CE1}"/>
              </a:ext>
            </a:extLst>
          </p:cNvPr>
          <p:cNvSpPr/>
          <p:nvPr/>
        </p:nvSpPr>
        <p:spPr bwMode="auto">
          <a:xfrm>
            <a:off x="54127" y="4095711"/>
            <a:ext cx="4208352" cy="1071796"/>
          </a:xfrm>
          <a:prstGeom prst="rect">
            <a:avLst/>
          </a:prstGeom>
          <a:solidFill>
            <a:srgbClr val="0F4F97"/>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53" name="Rectangle 52">
            <a:extLst>
              <a:ext uri="{FF2B5EF4-FFF2-40B4-BE49-F238E27FC236}">
                <a16:creationId xmlns:a16="http://schemas.microsoft.com/office/drawing/2014/main" id="{62C21E82-C92E-F54D-9AD0-CBD84A6C4ADB}"/>
              </a:ext>
            </a:extLst>
          </p:cNvPr>
          <p:cNvSpPr/>
          <p:nvPr/>
        </p:nvSpPr>
        <p:spPr bwMode="auto">
          <a:xfrm>
            <a:off x="54127" y="2803163"/>
            <a:ext cx="4208352" cy="1071796"/>
          </a:xfrm>
          <a:prstGeom prst="rect">
            <a:avLst/>
          </a:prstGeom>
          <a:solidFill>
            <a:srgbClr val="0F4F97"/>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2" name="Title 1">
            <a:extLst>
              <a:ext uri="{FF2B5EF4-FFF2-40B4-BE49-F238E27FC236}">
                <a16:creationId xmlns:a16="http://schemas.microsoft.com/office/drawing/2014/main" id="{98185140-5857-CB43-9CC0-1E0BE2294279}"/>
              </a:ext>
            </a:extLst>
          </p:cNvPr>
          <p:cNvSpPr>
            <a:spLocks noGrp="1"/>
          </p:cNvSpPr>
          <p:nvPr>
            <p:ph type="title"/>
          </p:nvPr>
        </p:nvSpPr>
        <p:spPr/>
        <p:txBody>
          <a:bodyPr/>
          <a:lstStyle/>
          <a:p>
            <a:r>
              <a:rPr lang="en-US"/>
              <a:t>The X-Files ‘branches’ test distinct components of an SDA data analysis pipeline</a:t>
            </a:r>
          </a:p>
        </p:txBody>
      </p:sp>
      <p:sp>
        <p:nvSpPr>
          <p:cNvPr id="3" name="Rounded Rectangle 2">
            <a:extLst>
              <a:ext uri="{FF2B5EF4-FFF2-40B4-BE49-F238E27FC236}">
                <a16:creationId xmlns:a16="http://schemas.microsoft.com/office/drawing/2014/main" id="{45DE1F36-519C-0941-B9BB-29711A3987E4}"/>
              </a:ext>
            </a:extLst>
          </p:cNvPr>
          <p:cNvSpPr/>
          <p:nvPr/>
        </p:nvSpPr>
        <p:spPr bwMode="auto">
          <a:xfrm>
            <a:off x="824460" y="1487457"/>
            <a:ext cx="1005840" cy="731520"/>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Detection</a:t>
            </a:r>
          </a:p>
        </p:txBody>
      </p:sp>
      <p:sp>
        <p:nvSpPr>
          <p:cNvPr id="4" name="Rounded Rectangle 3">
            <a:extLst>
              <a:ext uri="{FF2B5EF4-FFF2-40B4-BE49-F238E27FC236}">
                <a16:creationId xmlns:a16="http://schemas.microsoft.com/office/drawing/2014/main" id="{A552553F-C51A-BC47-9BF2-8F06B7D19D68}"/>
              </a:ext>
            </a:extLst>
          </p:cNvPr>
          <p:cNvSpPr/>
          <p:nvPr/>
        </p:nvSpPr>
        <p:spPr bwMode="auto">
          <a:xfrm>
            <a:off x="2040549" y="1494873"/>
            <a:ext cx="1005840" cy="731520"/>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prstTxWarp prst="textNoShape">
              <a:avLst/>
            </a:prstTxWarp>
          </a:bodyPr>
          <a:lstStyle/>
          <a:p>
            <a:pPr algn="ctr">
              <a:spcBef>
                <a:spcPct val="0"/>
              </a:spcBef>
            </a:pPr>
            <a:r>
              <a:rPr lang="en-US" sz="1200">
                <a:solidFill>
                  <a:srgbClr val="000000"/>
                </a:solidFill>
              </a:rPr>
              <a:t>Calibration &amp; Registration</a:t>
            </a:r>
          </a:p>
        </p:txBody>
      </p:sp>
      <p:sp>
        <p:nvSpPr>
          <p:cNvPr id="5" name="Rounded Rectangle 4">
            <a:extLst>
              <a:ext uri="{FF2B5EF4-FFF2-40B4-BE49-F238E27FC236}">
                <a16:creationId xmlns:a16="http://schemas.microsoft.com/office/drawing/2014/main" id="{4AE2B020-CE8C-EA44-A31F-AF853218A04A}"/>
              </a:ext>
            </a:extLst>
          </p:cNvPr>
          <p:cNvSpPr/>
          <p:nvPr/>
        </p:nvSpPr>
        <p:spPr bwMode="auto">
          <a:xfrm>
            <a:off x="3256638" y="1494873"/>
            <a:ext cx="1005840" cy="731520"/>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prstTxWarp prst="textNoShape">
              <a:avLst/>
            </a:prstTxWarp>
          </a:bodyPr>
          <a:lstStyle/>
          <a:p>
            <a:pPr algn="ctr">
              <a:spcBef>
                <a:spcPct val="0"/>
              </a:spcBef>
            </a:pPr>
            <a:r>
              <a:rPr lang="en-US" sz="1200">
                <a:solidFill>
                  <a:srgbClr val="000000"/>
                </a:solidFill>
              </a:rPr>
              <a:t>Track Formation</a:t>
            </a:r>
          </a:p>
        </p:txBody>
      </p:sp>
      <p:sp>
        <p:nvSpPr>
          <p:cNvPr id="6" name="Rounded Rectangle 5">
            <a:extLst>
              <a:ext uri="{FF2B5EF4-FFF2-40B4-BE49-F238E27FC236}">
                <a16:creationId xmlns:a16="http://schemas.microsoft.com/office/drawing/2014/main" id="{94A35CA1-429F-A342-B5E9-5CD4F488A057}"/>
              </a:ext>
            </a:extLst>
          </p:cNvPr>
          <p:cNvSpPr/>
          <p:nvPr/>
        </p:nvSpPr>
        <p:spPr bwMode="auto">
          <a:xfrm>
            <a:off x="4472727" y="1501235"/>
            <a:ext cx="1005840" cy="731520"/>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IOD</a:t>
            </a:r>
          </a:p>
        </p:txBody>
      </p:sp>
      <p:sp>
        <p:nvSpPr>
          <p:cNvPr id="7" name="Rounded Rectangle 6">
            <a:extLst>
              <a:ext uri="{FF2B5EF4-FFF2-40B4-BE49-F238E27FC236}">
                <a16:creationId xmlns:a16="http://schemas.microsoft.com/office/drawing/2014/main" id="{8C3EC614-3D4C-E849-9EA3-637C3E7343B7}"/>
              </a:ext>
            </a:extLst>
          </p:cNvPr>
          <p:cNvSpPr/>
          <p:nvPr/>
        </p:nvSpPr>
        <p:spPr bwMode="auto">
          <a:xfrm>
            <a:off x="6904905" y="1487457"/>
            <a:ext cx="1005840" cy="731520"/>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prstTxWarp prst="textNoShape">
              <a:avLst/>
            </a:prstTxWarp>
          </a:bodyPr>
          <a:lstStyle/>
          <a:p>
            <a:pPr algn="ctr">
              <a:spcBef>
                <a:spcPct val="0"/>
              </a:spcBef>
            </a:pPr>
            <a:r>
              <a:rPr lang="en-US" sz="1200">
                <a:solidFill>
                  <a:srgbClr val="000000"/>
                </a:solidFill>
              </a:rPr>
              <a:t>Track Linking</a:t>
            </a:r>
          </a:p>
        </p:txBody>
      </p:sp>
      <p:sp>
        <p:nvSpPr>
          <p:cNvPr id="8" name="Rounded Rectangle 7">
            <a:extLst>
              <a:ext uri="{FF2B5EF4-FFF2-40B4-BE49-F238E27FC236}">
                <a16:creationId xmlns:a16="http://schemas.microsoft.com/office/drawing/2014/main" id="{5BF5005C-A907-6840-B00B-4BA6CE61F8DA}"/>
              </a:ext>
            </a:extLst>
          </p:cNvPr>
          <p:cNvSpPr/>
          <p:nvPr/>
        </p:nvSpPr>
        <p:spPr bwMode="auto">
          <a:xfrm>
            <a:off x="8120994" y="1487440"/>
            <a:ext cx="1005840" cy="731520"/>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prstTxWarp prst="textNoShape">
              <a:avLst/>
            </a:prstTxWarp>
          </a:bodyPr>
          <a:lstStyle/>
          <a:p>
            <a:pPr algn="ctr">
              <a:spcBef>
                <a:spcPct val="0"/>
              </a:spcBef>
            </a:pPr>
            <a:r>
              <a:rPr lang="en-US" sz="1200">
                <a:solidFill>
                  <a:srgbClr val="000000"/>
                </a:solidFill>
              </a:rPr>
              <a:t>Prediction / Orbit Refinement</a:t>
            </a:r>
          </a:p>
        </p:txBody>
      </p:sp>
      <p:cxnSp>
        <p:nvCxnSpPr>
          <p:cNvPr id="15" name="Straight Arrow Connector 14">
            <a:extLst>
              <a:ext uri="{FF2B5EF4-FFF2-40B4-BE49-F238E27FC236}">
                <a16:creationId xmlns:a16="http://schemas.microsoft.com/office/drawing/2014/main" id="{FBBEB6CA-C2CF-6642-8EC0-89D5E0098381}"/>
              </a:ext>
            </a:extLst>
          </p:cNvPr>
          <p:cNvCxnSpPr>
            <a:cxnSpLocks/>
            <a:stCxn id="4" idx="3"/>
            <a:endCxn id="5" idx="1"/>
          </p:cNvCxnSpPr>
          <p:nvPr/>
        </p:nvCxnSpPr>
        <p:spPr>
          <a:xfrm>
            <a:off x="3046389" y="1860633"/>
            <a:ext cx="210249" cy="0"/>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999C865-E604-E34D-845F-15DD397E2400}"/>
              </a:ext>
            </a:extLst>
          </p:cNvPr>
          <p:cNvCxnSpPr>
            <a:cxnSpLocks/>
            <a:stCxn id="5" idx="3"/>
            <a:endCxn id="6" idx="1"/>
          </p:cNvCxnSpPr>
          <p:nvPr/>
        </p:nvCxnSpPr>
        <p:spPr>
          <a:xfrm>
            <a:off x="4262478" y="1860633"/>
            <a:ext cx="210249" cy="6362"/>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92750A8-510E-5A48-AF77-BD7AE64A6A9F}"/>
              </a:ext>
            </a:extLst>
          </p:cNvPr>
          <p:cNvSpPr txBox="1"/>
          <p:nvPr/>
        </p:nvSpPr>
        <p:spPr>
          <a:xfrm>
            <a:off x="54126" y="1558163"/>
            <a:ext cx="721545" cy="646331"/>
          </a:xfrm>
          <a:prstGeom prst="rect">
            <a:avLst/>
          </a:prstGeom>
          <a:solidFill>
            <a:schemeClr val="bg1"/>
          </a:solidFill>
        </p:spPr>
        <p:txBody>
          <a:bodyPr wrap="square" rtlCol="0">
            <a:spAutoFit/>
          </a:bodyPr>
          <a:lstStyle/>
          <a:p>
            <a:r>
              <a:rPr lang="en-US" sz="1200" b="1" u="sng"/>
              <a:t>SDA pipeline steps</a:t>
            </a:r>
          </a:p>
        </p:txBody>
      </p:sp>
      <p:sp>
        <p:nvSpPr>
          <p:cNvPr id="19" name="Rectangle 18">
            <a:extLst>
              <a:ext uri="{FF2B5EF4-FFF2-40B4-BE49-F238E27FC236}">
                <a16:creationId xmlns:a16="http://schemas.microsoft.com/office/drawing/2014/main" id="{A71C7C11-5F3A-A34C-83A1-8E0AD7F091F6}"/>
              </a:ext>
            </a:extLst>
          </p:cNvPr>
          <p:cNvSpPr/>
          <p:nvPr/>
        </p:nvSpPr>
        <p:spPr bwMode="auto">
          <a:xfrm>
            <a:off x="824460" y="3064884"/>
            <a:ext cx="1005840" cy="569626"/>
          </a:xfrm>
          <a:prstGeom prst="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Detection</a:t>
            </a:r>
          </a:p>
        </p:txBody>
      </p:sp>
      <p:sp>
        <p:nvSpPr>
          <p:cNvPr id="22" name="Rectangle 21">
            <a:extLst>
              <a:ext uri="{FF2B5EF4-FFF2-40B4-BE49-F238E27FC236}">
                <a16:creationId xmlns:a16="http://schemas.microsoft.com/office/drawing/2014/main" id="{502C702D-0569-C146-8516-06528E77DC0A}"/>
              </a:ext>
            </a:extLst>
          </p:cNvPr>
          <p:cNvSpPr/>
          <p:nvPr/>
        </p:nvSpPr>
        <p:spPr bwMode="auto">
          <a:xfrm>
            <a:off x="2040549" y="3064884"/>
            <a:ext cx="1005840" cy="569626"/>
          </a:xfrm>
          <a:prstGeom prst="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Calibration</a:t>
            </a:r>
          </a:p>
        </p:txBody>
      </p:sp>
      <p:sp>
        <p:nvSpPr>
          <p:cNvPr id="23" name="Rectangle 22">
            <a:extLst>
              <a:ext uri="{FF2B5EF4-FFF2-40B4-BE49-F238E27FC236}">
                <a16:creationId xmlns:a16="http://schemas.microsoft.com/office/drawing/2014/main" id="{29DD7B0E-92D0-1A46-82BE-1708BD264463}"/>
              </a:ext>
            </a:extLst>
          </p:cNvPr>
          <p:cNvSpPr/>
          <p:nvPr/>
        </p:nvSpPr>
        <p:spPr bwMode="auto">
          <a:xfrm>
            <a:off x="4472727" y="3716957"/>
            <a:ext cx="1005840" cy="569626"/>
          </a:xfrm>
          <a:prstGeom prst="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IOD</a:t>
            </a:r>
          </a:p>
        </p:txBody>
      </p:sp>
      <p:sp>
        <p:nvSpPr>
          <p:cNvPr id="26" name="Rounded Rectangle 25">
            <a:extLst>
              <a:ext uri="{FF2B5EF4-FFF2-40B4-BE49-F238E27FC236}">
                <a16:creationId xmlns:a16="http://schemas.microsoft.com/office/drawing/2014/main" id="{78B4DDFB-95DA-F548-9C7C-71E4C9612BB3}"/>
              </a:ext>
            </a:extLst>
          </p:cNvPr>
          <p:cNvSpPr/>
          <p:nvPr/>
        </p:nvSpPr>
        <p:spPr bwMode="auto">
          <a:xfrm>
            <a:off x="5688816" y="1494873"/>
            <a:ext cx="1005840" cy="731520"/>
          </a:xfrm>
          <a:prstGeom prst="round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prstTxWarp prst="textNoShape">
              <a:avLst/>
            </a:prstTxWarp>
          </a:bodyPr>
          <a:lstStyle/>
          <a:p>
            <a:pPr algn="ctr">
              <a:spcBef>
                <a:spcPct val="0"/>
              </a:spcBef>
            </a:pPr>
            <a:r>
              <a:rPr lang="en-US" sz="1200">
                <a:solidFill>
                  <a:srgbClr val="000000"/>
                </a:solidFill>
              </a:rPr>
              <a:t>Covariance Estimation</a:t>
            </a:r>
          </a:p>
        </p:txBody>
      </p:sp>
      <p:cxnSp>
        <p:nvCxnSpPr>
          <p:cNvPr id="34" name="Straight Arrow Connector 33">
            <a:extLst>
              <a:ext uri="{FF2B5EF4-FFF2-40B4-BE49-F238E27FC236}">
                <a16:creationId xmlns:a16="http://schemas.microsoft.com/office/drawing/2014/main" id="{89FFB5EE-44B3-EF43-930D-096C6541644E}"/>
              </a:ext>
            </a:extLst>
          </p:cNvPr>
          <p:cNvCxnSpPr>
            <a:cxnSpLocks/>
          </p:cNvCxnSpPr>
          <p:nvPr/>
        </p:nvCxnSpPr>
        <p:spPr>
          <a:xfrm>
            <a:off x="5478567" y="1846838"/>
            <a:ext cx="210249" cy="6362"/>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2B528EBD-AD46-9548-B159-B82EF73A681A}"/>
              </a:ext>
            </a:extLst>
          </p:cNvPr>
          <p:cNvCxnSpPr>
            <a:cxnSpLocks/>
          </p:cNvCxnSpPr>
          <p:nvPr/>
        </p:nvCxnSpPr>
        <p:spPr>
          <a:xfrm>
            <a:off x="6694656" y="1837832"/>
            <a:ext cx="210249" cy="6362"/>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3B12F45-FDB1-874A-9FC6-FCA13F6D6675}"/>
              </a:ext>
            </a:extLst>
          </p:cNvPr>
          <p:cNvCxnSpPr>
            <a:cxnSpLocks/>
          </p:cNvCxnSpPr>
          <p:nvPr/>
        </p:nvCxnSpPr>
        <p:spPr>
          <a:xfrm>
            <a:off x="7910745" y="1831470"/>
            <a:ext cx="210249" cy="6362"/>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Rectangle 43">
            <a:extLst>
              <a:ext uri="{FF2B5EF4-FFF2-40B4-BE49-F238E27FC236}">
                <a16:creationId xmlns:a16="http://schemas.microsoft.com/office/drawing/2014/main" id="{94B51F6E-8259-1D46-8DB5-183D922C168D}"/>
              </a:ext>
            </a:extLst>
          </p:cNvPr>
          <p:cNvSpPr/>
          <p:nvPr/>
        </p:nvSpPr>
        <p:spPr bwMode="auto">
          <a:xfrm>
            <a:off x="824459" y="4346796"/>
            <a:ext cx="1005840" cy="569626"/>
          </a:xfrm>
          <a:prstGeom prst="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Detection</a:t>
            </a:r>
          </a:p>
        </p:txBody>
      </p:sp>
      <p:sp>
        <p:nvSpPr>
          <p:cNvPr id="45" name="Rectangle 44">
            <a:extLst>
              <a:ext uri="{FF2B5EF4-FFF2-40B4-BE49-F238E27FC236}">
                <a16:creationId xmlns:a16="http://schemas.microsoft.com/office/drawing/2014/main" id="{4D678561-9516-3E4B-A85A-51FF458E729B}"/>
              </a:ext>
            </a:extLst>
          </p:cNvPr>
          <p:cNvSpPr/>
          <p:nvPr/>
        </p:nvSpPr>
        <p:spPr bwMode="auto">
          <a:xfrm>
            <a:off x="2040548" y="4346796"/>
            <a:ext cx="1005840" cy="569626"/>
          </a:xfrm>
          <a:prstGeom prst="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Calibration</a:t>
            </a:r>
          </a:p>
        </p:txBody>
      </p:sp>
      <p:sp>
        <p:nvSpPr>
          <p:cNvPr id="54" name="TextBox 53">
            <a:extLst>
              <a:ext uri="{FF2B5EF4-FFF2-40B4-BE49-F238E27FC236}">
                <a16:creationId xmlns:a16="http://schemas.microsoft.com/office/drawing/2014/main" id="{3CF55ABC-9B23-F04B-BD64-388E48EBB38A}"/>
              </a:ext>
            </a:extLst>
          </p:cNvPr>
          <p:cNvSpPr txBox="1"/>
          <p:nvPr/>
        </p:nvSpPr>
        <p:spPr>
          <a:xfrm>
            <a:off x="-22486" y="3108228"/>
            <a:ext cx="899410" cy="461665"/>
          </a:xfrm>
          <a:prstGeom prst="rect">
            <a:avLst/>
          </a:prstGeom>
          <a:noFill/>
        </p:spPr>
        <p:txBody>
          <a:bodyPr wrap="square" rtlCol="0">
            <a:spAutoFit/>
          </a:bodyPr>
          <a:lstStyle/>
          <a:p>
            <a:pPr algn="ctr"/>
            <a:r>
              <a:rPr lang="en-US" sz="1200" b="1">
                <a:solidFill>
                  <a:schemeClr val="bg1"/>
                </a:solidFill>
              </a:rPr>
              <a:t>Target tracking</a:t>
            </a:r>
          </a:p>
        </p:txBody>
      </p:sp>
      <p:sp>
        <p:nvSpPr>
          <p:cNvPr id="56" name="TextBox 55">
            <a:extLst>
              <a:ext uri="{FF2B5EF4-FFF2-40B4-BE49-F238E27FC236}">
                <a16:creationId xmlns:a16="http://schemas.microsoft.com/office/drawing/2014/main" id="{1127793A-C037-B946-85AE-F578F2830A7F}"/>
              </a:ext>
            </a:extLst>
          </p:cNvPr>
          <p:cNvSpPr txBox="1"/>
          <p:nvPr/>
        </p:nvSpPr>
        <p:spPr>
          <a:xfrm>
            <a:off x="-10412" y="4400776"/>
            <a:ext cx="899410" cy="461665"/>
          </a:xfrm>
          <a:prstGeom prst="rect">
            <a:avLst/>
          </a:prstGeom>
          <a:noFill/>
        </p:spPr>
        <p:txBody>
          <a:bodyPr wrap="square" rtlCol="0">
            <a:spAutoFit/>
          </a:bodyPr>
          <a:lstStyle/>
          <a:p>
            <a:pPr algn="ctr"/>
            <a:r>
              <a:rPr lang="en-US" sz="1200" b="1">
                <a:solidFill>
                  <a:schemeClr val="bg1"/>
                </a:solidFill>
              </a:rPr>
              <a:t>Sidereal tracking</a:t>
            </a:r>
          </a:p>
        </p:txBody>
      </p:sp>
      <p:sp>
        <p:nvSpPr>
          <p:cNvPr id="61" name="Rectangle 60">
            <a:extLst>
              <a:ext uri="{FF2B5EF4-FFF2-40B4-BE49-F238E27FC236}">
                <a16:creationId xmlns:a16="http://schemas.microsoft.com/office/drawing/2014/main" id="{EE6FC11E-E85F-4945-AEDF-81FC7A2077CF}"/>
              </a:ext>
            </a:extLst>
          </p:cNvPr>
          <p:cNvSpPr/>
          <p:nvPr/>
        </p:nvSpPr>
        <p:spPr bwMode="auto">
          <a:xfrm>
            <a:off x="3218331" y="3054247"/>
            <a:ext cx="1005840" cy="569626"/>
          </a:xfrm>
          <a:prstGeom prst="rect">
            <a:avLst/>
          </a:prstGeom>
          <a:solidFill>
            <a:schemeClr val="bg1">
              <a:lumMod val="95000"/>
            </a:schemeClr>
          </a:solidFill>
          <a:ln w="38100">
            <a:solidFill>
              <a:srgbClr val="AEF8E5"/>
            </a:solidFill>
            <a:prstDash val="sysDash"/>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(v3)</a:t>
            </a:r>
          </a:p>
        </p:txBody>
      </p:sp>
      <p:sp>
        <p:nvSpPr>
          <p:cNvPr id="62" name="Rectangle 61">
            <a:extLst>
              <a:ext uri="{FF2B5EF4-FFF2-40B4-BE49-F238E27FC236}">
                <a16:creationId xmlns:a16="http://schemas.microsoft.com/office/drawing/2014/main" id="{255C2C9A-F59C-2942-94DB-8FE7ADD771A8}"/>
              </a:ext>
            </a:extLst>
          </p:cNvPr>
          <p:cNvSpPr/>
          <p:nvPr/>
        </p:nvSpPr>
        <p:spPr bwMode="auto">
          <a:xfrm>
            <a:off x="3218331" y="4346795"/>
            <a:ext cx="1005840" cy="569626"/>
          </a:xfrm>
          <a:prstGeom prst="rect">
            <a:avLst/>
          </a:prstGeom>
          <a:solidFill>
            <a:schemeClr val="bg1">
              <a:lumMod val="95000"/>
            </a:schemeClr>
          </a:solidFill>
          <a:ln w="38100">
            <a:solidFill>
              <a:srgbClr val="AEF8E5"/>
            </a:solidFill>
            <a:prstDash val="sysDash"/>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(v3)</a:t>
            </a:r>
          </a:p>
        </p:txBody>
      </p:sp>
      <p:sp>
        <p:nvSpPr>
          <p:cNvPr id="63" name="TextBox 62">
            <a:extLst>
              <a:ext uri="{FF2B5EF4-FFF2-40B4-BE49-F238E27FC236}">
                <a16:creationId xmlns:a16="http://schemas.microsoft.com/office/drawing/2014/main" id="{ED562430-432E-544B-84AA-C7FA36C05F32}"/>
              </a:ext>
            </a:extLst>
          </p:cNvPr>
          <p:cNvSpPr txBox="1"/>
          <p:nvPr/>
        </p:nvSpPr>
        <p:spPr>
          <a:xfrm>
            <a:off x="54126" y="2453312"/>
            <a:ext cx="1400590" cy="276999"/>
          </a:xfrm>
          <a:prstGeom prst="rect">
            <a:avLst/>
          </a:prstGeom>
          <a:solidFill>
            <a:schemeClr val="bg1"/>
          </a:solidFill>
        </p:spPr>
        <p:txBody>
          <a:bodyPr wrap="square" rtlCol="0">
            <a:spAutoFit/>
          </a:bodyPr>
          <a:lstStyle/>
          <a:p>
            <a:r>
              <a:rPr lang="en-US" sz="1200" b="1" u="sng"/>
              <a:t>X-Files branches</a:t>
            </a:r>
          </a:p>
        </p:txBody>
      </p:sp>
      <p:sp>
        <p:nvSpPr>
          <p:cNvPr id="64" name="Rectangle 63">
            <a:extLst>
              <a:ext uri="{FF2B5EF4-FFF2-40B4-BE49-F238E27FC236}">
                <a16:creationId xmlns:a16="http://schemas.microsoft.com/office/drawing/2014/main" id="{8A042FC7-A5EC-E341-B9AE-FCABA5E4A187}"/>
              </a:ext>
            </a:extLst>
          </p:cNvPr>
          <p:cNvSpPr/>
          <p:nvPr/>
        </p:nvSpPr>
        <p:spPr bwMode="auto">
          <a:xfrm>
            <a:off x="6904905" y="3716957"/>
            <a:ext cx="1005840" cy="569626"/>
          </a:xfrm>
          <a:prstGeom prst="rect">
            <a:avLst/>
          </a:prstGeom>
          <a:solidFill>
            <a:schemeClr val="bg1">
              <a:lumMod val="95000"/>
            </a:schemeClr>
          </a:solidFill>
          <a:ln w="38100">
            <a:solidFill>
              <a:srgbClr val="AEF8E5"/>
            </a:solidFill>
            <a:prstDash val="sysDash"/>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(v3)</a:t>
            </a:r>
          </a:p>
        </p:txBody>
      </p:sp>
      <p:sp>
        <p:nvSpPr>
          <p:cNvPr id="65" name="Rectangle 64">
            <a:extLst>
              <a:ext uri="{FF2B5EF4-FFF2-40B4-BE49-F238E27FC236}">
                <a16:creationId xmlns:a16="http://schemas.microsoft.com/office/drawing/2014/main" id="{C01C9797-C44E-6F42-931D-A5B1B94841B0}"/>
              </a:ext>
            </a:extLst>
          </p:cNvPr>
          <p:cNvSpPr/>
          <p:nvPr/>
        </p:nvSpPr>
        <p:spPr bwMode="auto">
          <a:xfrm>
            <a:off x="5688816" y="3716957"/>
            <a:ext cx="1005840" cy="569626"/>
          </a:xfrm>
          <a:prstGeom prst="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IOD</a:t>
            </a:r>
          </a:p>
        </p:txBody>
      </p:sp>
      <p:cxnSp>
        <p:nvCxnSpPr>
          <p:cNvPr id="67" name="Straight Connector 66">
            <a:extLst>
              <a:ext uri="{FF2B5EF4-FFF2-40B4-BE49-F238E27FC236}">
                <a16:creationId xmlns:a16="http://schemas.microsoft.com/office/drawing/2014/main" id="{19A85960-E883-AE4F-8E60-A2B356070C3D}"/>
              </a:ext>
            </a:extLst>
          </p:cNvPr>
          <p:cNvCxnSpPr/>
          <p:nvPr/>
        </p:nvCxnSpPr>
        <p:spPr>
          <a:xfrm>
            <a:off x="1935424" y="1401580"/>
            <a:ext cx="0" cy="4901784"/>
          </a:xfrm>
          <a:prstGeom prst="line">
            <a:avLst/>
          </a:prstGeom>
          <a:ln w="2857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3732742-3580-0543-9E9E-3567427CC9EB}"/>
              </a:ext>
            </a:extLst>
          </p:cNvPr>
          <p:cNvCxnSpPr>
            <a:cxnSpLocks/>
            <a:stCxn id="3" idx="3"/>
            <a:endCxn id="4" idx="1"/>
          </p:cNvCxnSpPr>
          <p:nvPr/>
        </p:nvCxnSpPr>
        <p:spPr>
          <a:xfrm>
            <a:off x="1830300" y="1853217"/>
            <a:ext cx="210249" cy="7416"/>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921C5BC1-D0B5-3A4B-B86F-5C01966E17AF}"/>
              </a:ext>
            </a:extLst>
          </p:cNvPr>
          <p:cNvCxnSpPr/>
          <p:nvPr/>
        </p:nvCxnSpPr>
        <p:spPr>
          <a:xfrm>
            <a:off x="3121233" y="1401580"/>
            <a:ext cx="0" cy="4901784"/>
          </a:xfrm>
          <a:prstGeom prst="line">
            <a:avLst/>
          </a:prstGeom>
          <a:ln w="2857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9258FD18-91A6-684F-8A3E-8FD85596084C}"/>
              </a:ext>
            </a:extLst>
          </p:cNvPr>
          <p:cNvCxnSpPr/>
          <p:nvPr/>
        </p:nvCxnSpPr>
        <p:spPr>
          <a:xfrm>
            <a:off x="4367602" y="1401580"/>
            <a:ext cx="0" cy="4901784"/>
          </a:xfrm>
          <a:prstGeom prst="line">
            <a:avLst/>
          </a:prstGeom>
          <a:ln w="2857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DD728342-850E-AD42-B7E8-E88763BD058D}"/>
              </a:ext>
            </a:extLst>
          </p:cNvPr>
          <p:cNvCxnSpPr/>
          <p:nvPr/>
        </p:nvCxnSpPr>
        <p:spPr>
          <a:xfrm>
            <a:off x="5583691" y="1436479"/>
            <a:ext cx="0" cy="4901784"/>
          </a:xfrm>
          <a:prstGeom prst="line">
            <a:avLst/>
          </a:prstGeom>
          <a:ln w="2857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4C36B672-10BB-674E-9F47-FF513741AF05}"/>
              </a:ext>
            </a:extLst>
          </p:cNvPr>
          <p:cNvCxnSpPr/>
          <p:nvPr/>
        </p:nvCxnSpPr>
        <p:spPr>
          <a:xfrm>
            <a:off x="6799780" y="1401580"/>
            <a:ext cx="0" cy="4901784"/>
          </a:xfrm>
          <a:prstGeom prst="line">
            <a:avLst/>
          </a:prstGeom>
          <a:ln w="2857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CE1B2161-60EA-F74A-B578-02E82E95B250}"/>
              </a:ext>
            </a:extLst>
          </p:cNvPr>
          <p:cNvCxnSpPr/>
          <p:nvPr/>
        </p:nvCxnSpPr>
        <p:spPr>
          <a:xfrm>
            <a:off x="8015869" y="1401580"/>
            <a:ext cx="0" cy="4901784"/>
          </a:xfrm>
          <a:prstGeom prst="line">
            <a:avLst/>
          </a:prstGeom>
          <a:ln w="28575" cmpd="sng">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73" name="Rectangle 72">
            <a:extLst>
              <a:ext uri="{FF2B5EF4-FFF2-40B4-BE49-F238E27FC236}">
                <a16:creationId xmlns:a16="http://schemas.microsoft.com/office/drawing/2014/main" id="{FCC592CE-8D3B-114C-8A6B-AFB3CA9BE8C3}"/>
              </a:ext>
            </a:extLst>
          </p:cNvPr>
          <p:cNvSpPr/>
          <p:nvPr/>
        </p:nvSpPr>
        <p:spPr bwMode="auto">
          <a:xfrm>
            <a:off x="8120994" y="3705212"/>
            <a:ext cx="1005840" cy="569626"/>
          </a:xfrm>
          <a:prstGeom prst="rect">
            <a:avLst/>
          </a:prstGeom>
          <a:solidFill>
            <a:schemeClr val="bg1">
              <a:lumMod val="95000"/>
            </a:schemeClr>
          </a:solidFill>
          <a:ln w="38100">
            <a:solidFill>
              <a:srgbClr val="AEF8E5"/>
            </a:solidFill>
            <a:prstDash val="sysDash"/>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algn="ctr">
              <a:spcBef>
                <a:spcPct val="0"/>
              </a:spcBef>
            </a:pPr>
            <a:r>
              <a:rPr lang="en-US" sz="1200">
                <a:solidFill>
                  <a:srgbClr val="000000"/>
                </a:solidFill>
              </a:rPr>
              <a:t>???</a:t>
            </a:r>
          </a:p>
        </p:txBody>
      </p:sp>
      <p:sp>
        <p:nvSpPr>
          <p:cNvPr id="74" name="Rounded Rectangle 73">
            <a:extLst>
              <a:ext uri="{FF2B5EF4-FFF2-40B4-BE49-F238E27FC236}">
                <a16:creationId xmlns:a16="http://schemas.microsoft.com/office/drawing/2014/main" id="{9A734350-F8E8-CF47-8CEA-02A7E2EF2D54}"/>
              </a:ext>
            </a:extLst>
          </p:cNvPr>
          <p:cNvSpPr/>
          <p:nvPr/>
        </p:nvSpPr>
        <p:spPr bwMode="auto">
          <a:xfrm>
            <a:off x="824459" y="5323718"/>
            <a:ext cx="2221927" cy="973824"/>
          </a:xfrm>
          <a:prstGeom prst="roundRect">
            <a:avLst/>
          </a:prstGeom>
          <a:solidFill>
            <a:schemeClr val="accent5">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marL="171450" indent="-171450">
              <a:spcBef>
                <a:spcPct val="0"/>
              </a:spcBef>
              <a:buFont typeface="Arial" panose="020B0604020202020204" pitchFamily="34" charset="0"/>
              <a:buChar char="•"/>
            </a:pPr>
            <a:r>
              <a:rPr lang="en-US" sz="1200">
                <a:solidFill>
                  <a:srgbClr val="000000"/>
                </a:solidFill>
              </a:rPr>
              <a:t>Completeness</a:t>
            </a:r>
          </a:p>
          <a:p>
            <a:pPr marL="171450" indent="-171450">
              <a:spcBef>
                <a:spcPct val="0"/>
              </a:spcBef>
              <a:buFont typeface="Arial" panose="020B0604020202020204" pitchFamily="34" charset="0"/>
              <a:buChar char="•"/>
            </a:pPr>
            <a:r>
              <a:rPr lang="en-US" sz="1200">
                <a:solidFill>
                  <a:srgbClr val="000000"/>
                </a:solidFill>
              </a:rPr>
              <a:t>False positive rate</a:t>
            </a:r>
          </a:p>
          <a:p>
            <a:pPr marL="171450" indent="-171450">
              <a:spcBef>
                <a:spcPct val="0"/>
              </a:spcBef>
              <a:buFont typeface="Arial" panose="020B0604020202020204" pitchFamily="34" charset="0"/>
              <a:buChar char="•"/>
            </a:pPr>
            <a:r>
              <a:rPr lang="en-US" sz="1200">
                <a:solidFill>
                  <a:srgbClr val="000000"/>
                </a:solidFill>
              </a:rPr>
              <a:t>Position error</a:t>
            </a:r>
          </a:p>
          <a:p>
            <a:pPr marL="171450" indent="-171450">
              <a:spcBef>
                <a:spcPct val="0"/>
              </a:spcBef>
              <a:buFont typeface="Arial" panose="020B0604020202020204" pitchFamily="34" charset="0"/>
              <a:buChar char="•"/>
            </a:pPr>
            <a:r>
              <a:rPr lang="en-US" sz="1200">
                <a:solidFill>
                  <a:srgbClr val="000000"/>
                </a:solidFill>
              </a:rPr>
              <a:t>Magnitude error</a:t>
            </a:r>
          </a:p>
        </p:txBody>
      </p:sp>
      <p:sp>
        <p:nvSpPr>
          <p:cNvPr id="75" name="TextBox 74">
            <a:extLst>
              <a:ext uri="{FF2B5EF4-FFF2-40B4-BE49-F238E27FC236}">
                <a16:creationId xmlns:a16="http://schemas.microsoft.com/office/drawing/2014/main" id="{2F4FAAE4-77B5-EB4D-AC5E-EC04A3F58612}"/>
              </a:ext>
            </a:extLst>
          </p:cNvPr>
          <p:cNvSpPr txBox="1"/>
          <p:nvPr/>
        </p:nvSpPr>
        <p:spPr>
          <a:xfrm>
            <a:off x="32560" y="5458195"/>
            <a:ext cx="770334" cy="646331"/>
          </a:xfrm>
          <a:prstGeom prst="rect">
            <a:avLst/>
          </a:prstGeom>
          <a:solidFill>
            <a:schemeClr val="bg1"/>
          </a:solidFill>
        </p:spPr>
        <p:txBody>
          <a:bodyPr wrap="square" rtlCol="0">
            <a:spAutoFit/>
          </a:bodyPr>
          <a:lstStyle/>
          <a:p>
            <a:r>
              <a:rPr lang="en-US" sz="1200" b="1" u="sng"/>
              <a:t>X-Files scoring metrics</a:t>
            </a:r>
          </a:p>
        </p:txBody>
      </p:sp>
      <p:sp>
        <p:nvSpPr>
          <p:cNvPr id="76" name="Rounded Rectangle 75">
            <a:extLst>
              <a:ext uri="{FF2B5EF4-FFF2-40B4-BE49-F238E27FC236}">
                <a16:creationId xmlns:a16="http://schemas.microsoft.com/office/drawing/2014/main" id="{C7E7836D-E09F-5E48-ABC8-30A5B05FBD1D}"/>
              </a:ext>
            </a:extLst>
          </p:cNvPr>
          <p:cNvSpPr/>
          <p:nvPr/>
        </p:nvSpPr>
        <p:spPr bwMode="auto">
          <a:xfrm>
            <a:off x="4407103" y="5324035"/>
            <a:ext cx="2353176" cy="980355"/>
          </a:xfrm>
          <a:prstGeom prst="roundRect">
            <a:avLst/>
          </a:prstGeom>
          <a:solidFill>
            <a:schemeClr val="accent5">
              <a:lumMod val="60000"/>
              <a:lumOff val="4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prstTxWarp prst="textNoShape">
              <a:avLst/>
            </a:prstTxWarp>
          </a:bodyPr>
          <a:lstStyle/>
          <a:p>
            <a:pPr marL="171450" indent="-171450">
              <a:spcBef>
                <a:spcPct val="0"/>
              </a:spcBef>
              <a:buFont typeface="Arial" panose="020B0604020202020204" pitchFamily="34" charset="0"/>
              <a:buChar char="•"/>
            </a:pPr>
            <a:r>
              <a:rPr lang="en-US" sz="1200">
                <a:solidFill>
                  <a:srgbClr val="000000"/>
                </a:solidFill>
              </a:rPr>
              <a:t>Root mean square state error at epoch</a:t>
            </a:r>
          </a:p>
          <a:p>
            <a:pPr marL="171450" indent="-171450">
              <a:spcBef>
                <a:spcPct val="0"/>
              </a:spcBef>
              <a:buFont typeface="Arial" panose="020B0604020202020204" pitchFamily="34" charset="0"/>
              <a:buChar char="•"/>
            </a:pPr>
            <a:r>
              <a:rPr lang="en-US" sz="1200">
                <a:solidFill>
                  <a:srgbClr val="000000"/>
                </a:solidFill>
              </a:rPr>
              <a:t>Propagated state error downrange (5, 15, 30, 60 min)</a:t>
            </a:r>
          </a:p>
          <a:p>
            <a:pPr marL="171450" indent="-171450">
              <a:spcBef>
                <a:spcPct val="0"/>
              </a:spcBef>
              <a:buFont typeface="Arial" panose="020B0604020202020204" pitchFamily="34" charset="0"/>
              <a:buChar char="•"/>
            </a:pPr>
            <a:r>
              <a:rPr lang="en-US" sz="1200">
                <a:solidFill>
                  <a:srgbClr val="000000"/>
                </a:solidFill>
              </a:rPr>
              <a:t>Covariance statistics</a:t>
            </a:r>
          </a:p>
        </p:txBody>
      </p:sp>
      <p:sp>
        <p:nvSpPr>
          <p:cNvPr id="77" name="TextBox 76">
            <a:extLst>
              <a:ext uri="{FF2B5EF4-FFF2-40B4-BE49-F238E27FC236}">
                <a16:creationId xmlns:a16="http://schemas.microsoft.com/office/drawing/2014/main" id="{59AE66BB-56C0-4949-8A87-B17248670483}"/>
              </a:ext>
            </a:extLst>
          </p:cNvPr>
          <p:cNvSpPr txBox="1"/>
          <p:nvPr/>
        </p:nvSpPr>
        <p:spPr>
          <a:xfrm>
            <a:off x="4399950" y="2998470"/>
            <a:ext cx="1124648" cy="707886"/>
          </a:xfrm>
          <a:prstGeom prst="rect">
            <a:avLst/>
          </a:prstGeom>
          <a:noFill/>
        </p:spPr>
        <p:txBody>
          <a:bodyPr wrap="square" rtlCol="0">
            <a:spAutoFit/>
          </a:bodyPr>
          <a:lstStyle/>
          <a:p>
            <a:r>
              <a:rPr lang="en-US" sz="1000">
                <a:solidFill>
                  <a:schemeClr val="bg1"/>
                </a:solidFill>
              </a:rPr>
              <a:t>IOD branches to be connected to detection branches in v3</a:t>
            </a:r>
          </a:p>
        </p:txBody>
      </p:sp>
      <p:cxnSp>
        <p:nvCxnSpPr>
          <p:cNvPr id="9" name="Straight Arrow Connector 8">
            <a:extLst>
              <a:ext uri="{FF2B5EF4-FFF2-40B4-BE49-F238E27FC236}">
                <a16:creationId xmlns:a16="http://schemas.microsoft.com/office/drawing/2014/main" id="{4A4AF1C3-7678-4B1E-87EF-684E89C9E0AE}"/>
              </a:ext>
            </a:extLst>
          </p:cNvPr>
          <p:cNvCxnSpPr/>
          <p:nvPr/>
        </p:nvCxnSpPr>
        <p:spPr>
          <a:xfrm>
            <a:off x="46197" y="2449286"/>
            <a:ext cx="9032964" cy="13064"/>
          </a:xfrm>
          <a:prstGeom prst="straightConnector1">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EC052FEB-10DF-4C78-978E-445486DDD502}"/>
              </a:ext>
            </a:extLst>
          </p:cNvPr>
          <p:cNvCxnSpPr>
            <a:cxnSpLocks/>
          </p:cNvCxnSpPr>
          <p:nvPr/>
        </p:nvCxnSpPr>
        <p:spPr>
          <a:xfrm>
            <a:off x="52252" y="5251268"/>
            <a:ext cx="9032964" cy="13064"/>
          </a:xfrm>
          <a:prstGeom prst="straightConnector1">
            <a:avLst/>
          </a:prstGeom>
          <a:ln w="28575"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4202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3D3BC499-F6C3-46DA-A713-664D24E47136}"/>
              </a:ext>
            </a:extLst>
          </p:cNvPr>
          <p:cNvSpPr/>
          <p:nvPr/>
        </p:nvSpPr>
        <p:spPr bwMode="auto">
          <a:xfrm>
            <a:off x="4477828" y="3737394"/>
            <a:ext cx="1608108" cy="1892059"/>
          </a:xfrm>
          <a:prstGeom prst="round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5" name="Rectangle: Rounded Corners 14">
            <a:extLst>
              <a:ext uri="{FF2B5EF4-FFF2-40B4-BE49-F238E27FC236}">
                <a16:creationId xmlns:a16="http://schemas.microsoft.com/office/drawing/2014/main" id="{D1B9D12F-E3B6-42BC-AF50-D1C6D85BC30B}"/>
              </a:ext>
            </a:extLst>
          </p:cNvPr>
          <p:cNvSpPr/>
          <p:nvPr/>
        </p:nvSpPr>
        <p:spPr bwMode="auto">
          <a:xfrm>
            <a:off x="455764" y="1437017"/>
            <a:ext cx="2625304" cy="572938"/>
          </a:xfrm>
          <a:prstGeom prst="round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3" name="Title 2">
            <a:extLst>
              <a:ext uri="{FF2B5EF4-FFF2-40B4-BE49-F238E27FC236}">
                <a16:creationId xmlns:a16="http://schemas.microsoft.com/office/drawing/2014/main" id="{BC8D3C08-5DDE-154E-98AC-43297331B52C}"/>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Target/Sidereal Branch Structure</a:t>
            </a:r>
            <a:endParaRPr lang="en-US"/>
          </a:p>
        </p:txBody>
      </p:sp>
      <p:sp>
        <p:nvSpPr>
          <p:cNvPr id="6" name="Rectangle 7">
            <a:extLst>
              <a:ext uri="{FF2B5EF4-FFF2-40B4-BE49-F238E27FC236}">
                <a16:creationId xmlns:a16="http://schemas.microsoft.com/office/drawing/2014/main" id="{B276A602-897C-4999-9AB8-FED66B95C62B}"/>
              </a:ext>
            </a:extLst>
          </p:cNvPr>
          <p:cNvSpPr>
            <a:spLocks noChangeArrowheads="1"/>
          </p:cNvSpPr>
          <p:nvPr/>
        </p:nvSpPr>
        <p:spPr bwMode="auto">
          <a:xfrm>
            <a:off x="0" y="5983845"/>
            <a:ext cx="9144000" cy="369332"/>
          </a:xfrm>
          <a:prstGeom prst="rect">
            <a:avLst/>
          </a:prstGeom>
          <a:solidFill>
            <a:schemeClr val="accent1">
              <a:lumMod val="75000"/>
            </a:schemeClr>
          </a:solidFill>
          <a:ln w="9525">
            <a:noFill/>
            <a:miter lim="800000"/>
            <a:headEnd/>
            <a:tailEnd/>
          </a:ln>
        </p:spPr>
        <p:txBody>
          <a:bodyPr wrap="square" lIns="91440" tIns="45720" rIns="91440" bIns="45720" anchor="b" anchorCtr="0">
            <a:spAutoFit/>
          </a:bodyPr>
          <a:lstStyle/>
          <a:p>
            <a:pPr algn="ctr"/>
            <a:r>
              <a:rPr lang="en-US">
                <a:solidFill>
                  <a:srgbClr val="AEF8E5"/>
                </a:solidFill>
                <a:cs typeface="Calibri"/>
              </a:rPr>
              <a:t>The "Target" and "Sidereal" branches test the competitor on detection and calibration tasks</a:t>
            </a:r>
          </a:p>
        </p:txBody>
      </p:sp>
      <p:sp>
        <p:nvSpPr>
          <p:cNvPr id="11" name="TextBox 10">
            <a:extLst>
              <a:ext uri="{FF2B5EF4-FFF2-40B4-BE49-F238E27FC236}">
                <a16:creationId xmlns:a16="http://schemas.microsoft.com/office/drawing/2014/main" id="{581C7097-0D08-4B69-AE77-CBFFAAFE917F}"/>
              </a:ext>
            </a:extLst>
          </p:cNvPr>
          <p:cNvSpPr txBox="1"/>
          <p:nvPr/>
        </p:nvSpPr>
        <p:spPr>
          <a:xfrm>
            <a:off x="480118" y="1397847"/>
            <a:ext cx="26318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1) Competitor is supplied </a:t>
            </a:r>
            <a:endParaRPr lang="en-US"/>
          </a:p>
          <a:p>
            <a:r>
              <a:rPr lang="en-US">
                <a:cs typeface="Calibri"/>
              </a:rPr>
              <a:t>set of images (per branch)</a:t>
            </a:r>
            <a:endParaRPr lang="en-US"/>
          </a:p>
        </p:txBody>
      </p:sp>
      <p:sp>
        <p:nvSpPr>
          <p:cNvPr id="13" name="TextBox 12">
            <a:extLst>
              <a:ext uri="{FF2B5EF4-FFF2-40B4-BE49-F238E27FC236}">
                <a16:creationId xmlns:a16="http://schemas.microsoft.com/office/drawing/2014/main" id="{7F95AFF7-E06D-4264-871A-D697802882ED}"/>
              </a:ext>
            </a:extLst>
          </p:cNvPr>
          <p:cNvSpPr txBox="1"/>
          <p:nvPr/>
        </p:nvSpPr>
        <p:spPr>
          <a:xfrm>
            <a:off x="4516463" y="3834790"/>
            <a:ext cx="172600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 Competitor uses their algorithm to determine the information of interest</a:t>
            </a:r>
            <a:endParaRPr lang="en-US">
              <a:cs typeface="Calibri"/>
            </a:endParaRPr>
          </a:p>
        </p:txBody>
      </p:sp>
      <p:pic>
        <p:nvPicPr>
          <p:cNvPr id="14" name="Picture 14">
            <a:extLst>
              <a:ext uri="{FF2B5EF4-FFF2-40B4-BE49-F238E27FC236}">
                <a16:creationId xmlns:a16="http://schemas.microsoft.com/office/drawing/2014/main" id="{896FA1BD-5631-4C04-8752-82856DAF15E3}"/>
              </a:ext>
            </a:extLst>
          </p:cNvPr>
          <p:cNvPicPr>
            <a:picLocks noChangeAspect="1"/>
          </p:cNvPicPr>
          <p:nvPr/>
        </p:nvPicPr>
        <p:blipFill>
          <a:blip r:embed="rId2"/>
          <a:stretch>
            <a:fillRect/>
          </a:stretch>
        </p:blipFill>
        <p:spPr>
          <a:xfrm>
            <a:off x="7241189" y="145931"/>
            <a:ext cx="1782010" cy="5750224"/>
          </a:xfrm>
          <a:prstGeom prst="rect">
            <a:avLst/>
          </a:prstGeom>
        </p:spPr>
      </p:pic>
      <p:sp>
        <p:nvSpPr>
          <p:cNvPr id="19" name="Arrow: Right 18">
            <a:extLst>
              <a:ext uri="{FF2B5EF4-FFF2-40B4-BE49-F238E27FC236}">
                <a16:creationId xmlns:a16="http://schemas.microsoft.com/office/drawing/2014/main" id="{8393BFF9-879D-45CF-B908-FA7B0452DD1A}"/>
              </a:ext>
            </a:extLst>
          </p:cNvPr>
          <p:cNvSpPr/>
          <p:nvPr/>
        </p:nvSpPr>
        <p:spPr bwMode="auto">
          <a:xfrm rot="18240000">
            <a:off x="5215891" y="2957712"/>
            <a:ext cx="1400440" cy="268972"/>
          </a:xfrm>
          <a:prstGeom prst="rightArrow">
            <a:avLst/>
          </a:prstGeom>
          <a:solidFill>
            <a:srgbClr val="0F4F97"/>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20" name="Rectangle: Rounded Corners 19">
            <a:extLst>
              <a:ext uri="{FF2B5EF4-FFF2-40B4-BE49-F238E27FC236}">
                <a16:creationId xmlns:a16="http://schemas.microsoft.com/office/drawing/2014/main" id="{6E079122-74E2-4297-8ACA-A88460EF3ABA}"/>
              </a:ext>
            </a:extLst>
          </p:cNvPr>
          <p:cNvSpPr/>
          <p:nvPr/>
        </p:nvSpPr>
        <p:spPr bwMode="auto">
          <a:xfrm>
            <a:off x="5380009" y="1009291"/>
            <a:ext cx="2028645" cy="1424795"/>
          </a:xfrm>
          <a:prstGeom prst="round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2" name="TextBox 11">
            <a:extLst>
              <a:ext uri="{FF2B5EF4-FFF2-40B4-BE49-F238E27FC236}">
                <a16:creationId xmlns:a16="http://schemas.microsoft.com/office/drawing/2014/main" id="{5D8C8F4A-0F73-4637-96A9-70E6CC495D3D}"/>
              </a:ext>
            </a:extLst>
          </p:cNvPr>
          <p:cNvSpPr txBox="1"/>
          <p:nvPr/>
        </p:nvSpPr>
        <p:spPr>
          <a:xfrm>
            <a:off x="5414451" y="984811"/>
            <a:ext cx="202178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 Competitor generates a submission file that gets returned for a score</a:t>
            </a:r>
            <a:endParaRPr lang="en-US">
              <a:cs typeface="Calibri"/>
            </a:endParaRPr>
          </a:p>
        </p:txBody>
      </p:sp>
      <p:sp>
        <p:nvSpPr>
          <p:cNvPr id="2" name="TextBox 1">
            <a:extLst>
              <a:ext uri="{FF2B5EF4-FFF2-40B4-BE49-F238E27FC236}">
                <a16:creationId xmlns:a16="http://schemas.microsoft.com/office/drawing/2014/main" id="{6F29A52C-7458-4866-BA8B-24B8C555AA34}"/>
              </a:ext>
            </a:extLst>
          </p:cNvPr>
          <p:cNvSpPr txBox="1"/>
          <p:nvPr/>
        </p:nvSpPr>
        <p:spPr>
          <a:xfrm>
            <a:off x="858605" y="5386691"/>
            <a:ext cx="32500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Example Target branch image</a:t>
            </a:r>
            <a:endParaRPr lang="en-US" sz="1400">
              <a:cs typeface="Calibri"/>
            </a:endParaRPr>
          </a:p>
        </p:txBody>
      </p:sp>
      <p:pic>
        <p:nvPicPr>
          <p:cNvPr id="4" name="Picture 4" descr="target.png">
            <a:extLst>
              <a:ext uri="{FF2B5EF4-FFF2-40B4-BE49-F238E27FC236}">
                <a16:creationId xmlns:a16="http://schemas.microsoft.com/office/drawing/2014/main" id="{B04C3CD1-D4D2-47C5-A655-2E5946627C50}"/>
              </a:ext>
            </a:extLst>
          </p:cNvPr>
          <p:cNvPicPr>
            <a:picLocks noChangeAspect="1"/>
          </p:cNvPicPr>
          <p:nvPr/>
        </p:nvPicPr>
        <p:blipFill>
          <a:blip r:embed="rId3"/>
          <a:stretch>
            <a:fillRect/>
          </a:stretch>
        </p:blipFill>
        <p:spPr>
          <a:xfrm>
            <a:off x="303362" y="2151715"/>
            <a:ext cx="3821501" cy="3241087"/>
          </a:xfrm>
          <a:prstGeom prst="rect">
            <a:avLst/>
          </a:prstGeom>
        </p:spPr>
      </p:pic>
      <p:sp>
        <p:nvSpPr>
          <p:cNvPr id="9" name="Arrow: Right 8">
            <a:extLst>
              <a:ext uri="{FF2B5EF4-FFF2-40B4-BE49-F238E27FC236}">
                <a16:creationId xmlns:a16="http://schemas.microsoft.com/office/drawing/2014/main" id="{9B5E21BA-A898-4272-BC6F-9C5FB4858CFE}"/>
              </a:ext>
            </a:extLst>
          </p:cNvPr>
          <p:cNvSpPr/>
          <p:nvPr/>
        </p:nvSpPr>
        <p:spPr bwMode="auto">
          <a:xfrm rot="2820000">
            <a:off x="2649079" y="2763190"/>
            <a:ext cx="2291835" cy="276160"/>
          </a:xfrm>
          <a:prstGeom prst="rightArrow">
            <a:avLst/>
          </a:prstGeom>
          <a:solidFill>
            <a:srgbClr val="0F4F97"/>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Tree>
    <p:extLst>
      <p:ext uri="{BB962C8B-B14F-4D97-AF65-F5344CB8AC3E}">
        <p14:creationId xmlns:p14="http://schemas.microsoft.com/office/powerpoint/2010/main" val="350942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3F51C1-415E-4EB6-89D3-1C2B9756894D}"/>
              </a:ext>
            </a:extLst>
          </p:cNvPr>
          <p:cNvSpPr>
            <a:spLocks noGrp="1"/>
          </p:cNvSpPr>
          <p:nvPr>
            <p:ph idx="1"/>
          </p:nvPr>
        </p:nvSpPr>
        <p:spPr>
          <a:xfrm>
            <a:off x="191219" y="1369637"/>
            <a:ext cx="8739995" cy="5065040"/>
          </a:xfrm>
        </p:spPr>
        <p:txBody>
          <a:bodyPr vert="horz" lIns="0" tIns="0" rIns="0" bIns="0" rtlCol="0" anchor="t">
            <a:normAutofit/>
          </a:bodyPr>
          <a:lstStyle/>
          <a:p>
            <a:pPr>
              <a:buClr>
                <a:srgbClr val="376092"/>
              </a:buClr>
            </a:pPr>
            <a:r>
              <a:rPr lang="en-US" b="1">
                <a:latin typeface="Calibri"/>
                <a:cs typeface="Calibri"/>
              </a:rPr>
              <a:t>Branch Simulation</a:t>
            </a:r>
            <a:endParaRPr lang="en-US" b="1"/>
          </a:p>
          <a:p>
            <a:pPr lvl="1">
              <a:buFont typeface="Calibri" charset="2"/>
              <a:buChar char="—"/>
            </a:pPr>
            <a:r>
              <a:rPr lang="en-US">
                <a:latin typeface="Calibri"/>
                <a:cs typeface="Calibri"/>
              </a:rPr>
              <a:t>Images include optical distortion, variable surface brightness background, and vignetting, and cover a range of exposure times.</a:t>
            </a:r>
          </a:p>
          <a:p>
            <a:pPr lvl="1"/>
            <a:r>
              <a:rPr lang="en-US">
                <a:latin typeface="Calibri"/>
                <a:cs typeface="Calibri"/>
              </a:rPr>
              <a:t>Star positions and fluxes are derived from Gaia DR2.</a:t>
            </a:r>
            <a:endParaRPr lang="en-US"/>
          </a:p>
          <a:p>
            <a:pPr>
              <a:buClr>
                <a:srgbClr val="376092"/>
              </a:buClr>
            </a:pPr>
            <a:r>
              <a:rPr lang="en-US" b="1">
                <a:latin typeface="Calibri"/>
                <a:cs typeface="Calibri"/>
              </a:rPr>
              <a:t>Scores</a:t>
            </a:r>
            <a:r>
              <a:rPr lang="en-US">
                <a:latin typeface="Calibri"/>
                <a:cs typeface="Calibri"/>
              </a:rPr>
              <a:t> (based on type of submission information)</a:t>
            </a:r>
            <a:endParaRPr lang="en-US"/>
          </a:p>
          <a:p>
            <a:endParaRPr lang="en-US" b="1">
              <a:latin typeface="Calibri"/>
              <a:cs typeface="Calibri"/>
            </a:endParaRPr>
          </a:p>
          <a:p>
            <a:endParaRPr lang="en-US" b="1">
              <a:latin typeface="Calibri"/>
              <a:cs typeface="Calibri"/>
            </a:endParaRPr>
          </a:p>
          <a:p>
            <a:r>
              <a:rPr lang="en-US" b="1">
                <a:latin typeface="Calibri"/>
                <a:cs typeface="Calibri"/>
              </a:rPr>
              <a:t>Notes</a:t>
            </a:r>
          </a:p>
          <a:p>
            <a:pPr lvl="1"/>
            <a:r>
              <a:rPr lang="en-US">
                <a:latin typeface="Calibri"/>
                <a:cs typeface="Calibri"/>
              </a:rPr>
              <a:t>Regardless of branch, each target is treated as a </a:t>
            </a:r>
            <a:r>
              <a:rPr lang="en-US" b="1">
                <a:latin typeface="Calibri"/>
                <a:cs typeface="Calibri"/>
              </a:rPr>
              <a:t>streak</a:t>
            </a:r>
          </a:p>
          <a:p>
            <a:pPr lvl="1"/>
            <a:r>
              <a:rPr lang="en-US">
                <a:latin typeface="Calibri"/>
                <a:cs typeface="Calibri"/>
              </a:rPr>
              <a:t>Supplying star information is optional</a:t>
            </a:r>
            <a:endParaRPr lang="en-US"/>
          </a:p>
          <a:p>
            <a:pPr lvl="1"/>
            <a:r>
              <a:rPr lang="en-US">
                <a:latin typeface="Calibri"/>
                <a:cs typeface="Calibri"/>
              </a:rPr>
              <a:t>Minimum submission required to receive a score:</a:t>
            </a:r>
          </a:p>
          <a:p>
            <a:pPr lvl="2"/>
            <a:r>
              <a:rPr lang="en-US">
                <a:latin typeface="Calibri"/>
                <a:cs typeface="Calibri"/>
              </a:rPr>
              <a:t> x0, x1, y0, y1, and flux for each target in an image, for ALL images</a:t>
            </a:r>
            <a:endParaRPr lang="en-US"/>
          </a:p>
          <a:p>
            <a:pPr marL="342900" lvl="1" indent="0">
              <a:buNone/>
            </a:pPr>
            <a:endParaRPr lang="en-US">
              <a:latin typeface="Calibri"/>
              <a:cs typeface="Calibri"/>
            </a:endParaRPr>
          </a:p>
        </p:txBody>
      </p:sp>
      <p:sp>
        <p:nvSpPr>
          <p:cNvPr id="3" name="Title 2">
            <a:extLst>
              <a:ext uri="{FF2B5EF4-FFF2-40B4-BE49-F238E27FC236}">
                <a16:creationId xmlns:a16="http://schemas.microsoft.com/office/drawing/2014/main" id="{A6FFDCD9-9833-4462-AB98-89EE3911DBFD}"/>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Target/Sidereal Branch Information</a:t>
            </a:r>
            <a:br>
              <a:rPr lang="en-US">
                <a:latin typeface="Calibri"/>
                <a:cs typeface="Calibri"/>
              </a:rPr>
            </a:br>
            <a:r>
              <a:rPr lang="en-US" sz="2000" b="0">
                <a:solidFill>
                  <a:schemeClr val="tx1"/>
                </a:solidFill>
                <a:latin typeface="Calibri"/>
                <a:cs typeface="Calibri"/>
              </a:rPr>
              <a:t>Tests ability to detect targets within ground-based optical images</a:t>
            </a:r>
            <a:endParaRPr lang="en-US" b="0">
              <a:solidFill>
                <a:schemeClr val="tx1"/>
              </a:solidFill>
            </a:endParaRPr>
          </a:p>
        </p:txBody>
      </p:sp>
      <p:graphicFrame>
        <p:nvGraphicFramePr>
          <p:cNvPr id="135" name="Diagram 175">
            <a:extLst>
              <a:ext uri="{FF2B5EF4-FFF2-40B4-BE49-F238E27FC236}">
                <a16:creationId xmlns:a16="http://schemas.microsoft.com/office/drawing/2014/main" id="{921ECF66-9F49-4C3B-9B0C-58CE9A102F57}"/>
              </a:ext>
            </a:extLst>
          </p:cNvPr>
          <p:cNvGraphicFramePr>
            <a:graphicFrameLocks/>
          </p:cNvGraphicFramePr>
          <p:nvPr>
            <p:extLst>
              <p:ext uri="{D42A27DB-BD31-4B8C-83A1-F6EECF244321}">
                <p14:modId xmlns:p14="http://schemas.microsoft.com/office/powerpoint/2010/main" val="1074494832"/>
              </p:ext>
            </p:extLst>
          </p:nvPr>
        </p:nvGraphicFramePr>
        <p:xfrm>
          <a:off x="163286" y="3315969"/>
          <a:ext cx="8817428" cy="543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7" name="Diagram 175">
            <a:extLst>
              <a:ext uri="{FF2B5EF4-FFF2-40B4-BE49-F238E27FC236}">
                <a16:creationId xmlns:a16="http://schemas.microsoft.com/office/drawing/2014/main" id="{5A994943-F1B9-4C90-93B4-AA06E4C87730}"/>
              </a:ext>
            </a:extLst>
          </p:cNvPr>
          <p:cNvGraphicFramePr>
            <a:graphicFrameLocks/>
          </p:cNvGraphicFramePr>
          <p:nvPr>
            <p:extLst>
              <p:ext uri="{D42A27DB-BD31-4B8C-83A1-F6EECF244321}">
                <p14:modId xmlns:p14="http://schemas.microsoft.com/office/powerpoint/2010/main" val="3971107552"/>
              </p:ext>
            </p:extLst>
          </p:nvPr>
        </p:nvGraphicFramePr>
        <p:xfrm>
          <a:off x="161109" y="3993061"/>
          <a:ext cx="8817428" cy="5374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55483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4" name="Rectangle 2533">
            <a:extLst>
              <a:ext uri="{FF2B5EF4-FFF2-40B4-BE49-F238E27FC236}">
                <a16:creationId xmlns:a16="http://schemas.microsoft.com/office/drawing/2014/main" id="{573A4BB6-D039-46A4-BC37-66179AB7196B}"/>
              </a:ext>
            </a:extLst>
          </p:cNvPr>
          <p:cNvSpPr/>
          <p:nvPr/>
        </p:nvSpPr>
        <p:spPr bwMode="auto">
          <a:xfrm>
            <a:off x="4261983" y="2291504"/>
            <a:ext cx="4585802" cy="3027830"/>
          </a:xfrm>
          <a:prstGeom prst="rect">
            <a:avLst/>
          </a:prstGeom>
          <a:solidFill>
            <a:srgbClr val="AEF8E5"/>
          </a:solidFill>
          <a:ln>
            <a:headEnd/>
            <a:tailEnd/>
          </a:ln>
        </p:spPr>
        <p:style>
          <a:lnRef idx="1">
            <a:schemeClr val="dk1"/>
          </a:lnRef>
          <a:fillRef idx="2">
            <a:schemeClr val="dk1"/>
          </a:fillRef>
          <a:effectRef idx="1">
            <a:schemeClr val="dk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2" name="Content Placeholder 1">
            <a:extLst>
              <a:ext uri="{FF2B5EF4-FFF2-40B4-BE49-F238E27FC236}">
                <a16:creationId xmlns:a16="http://schemas.microsoft.com/office/drawing/2014/main" id="{58DF92EB-F1A3-4A5A-B548-A4C6E3E5B17E}"/>
              </a:ext>
            </a:extLst>
          </p:cNvPr>
          <p:cNvSpPr>
            <a:spLocks noGrp="1"/>
          </p:cNvSpPr>
          <p:nvPr>
            <p:ph idx="1"/>
          </p:nvPr>
        </p:nvSpPr>
        <p:spPr>
          <a:xfrm>
            <a:off x="3937343" y="1339301"/>
            <a:ext cx="5095787" cy="4906889"/>
          </a:xfrm>
        </p:spPr>
        <p:txBody>
          <a:bodyPr vert="horz" lIns="0" tIns="0" rIns="0" bIns="0" rtlCol="0" anchor="t">
            <a:normAutofit lnSpcReduction="10000"/>
          </a:bodyPr>
          <a:lstStyle/>
          <a:p>
            <a:r>
              <a:rPr lang="en-US">
                <a:latin typeface="Calibri"/>
                <a:cs typeface="Calibri"/>
              </a:rPr>
              <a:t>For each branch and task combination,submissions will receive the following scores:</a:t>
            </a:r>
          </a:p>
          <a:p>
            <a:pPr lvl="1">
              <a:buFont typeface="Calibri,Sans-Serif" charset="2"/>
              <a:buChar char="—"/>
            </a:pPr>
            <a:r>
              <a:rPr lang="en-US" b="1">
                <a:latin typeface="Calibri"/>
                <a:cs typeface="Calibri"/>
              </a:rPr>
              <a:t>Completeness</a:t>
            </a:r>
            <a:r>
              <a:rPr lang="en-US">
                <a:latin typeface="Calibri"/>
                <a:cs typeface="Calibri"/>
              </a:rPr>
              <a:t>:</a:t>
            </a:r>
          </a:p>
          <a:p>
            <a:pPr lvl="2"/>
            <a:r>
              <a:rPr lang="en-US" sz="1400">
                <a:latin typeface="Calibri"/>
                <a:cs typeface="Calibri"/>
              </a:rPr>
              <a:t>The number of true satellites found in the submissions, divided by the number of true satellites</a:t>
            </a:r>
          </a:p>
          <a:p>
            <a:pPr lvl="2"/>
            <a:r>
              <a:rPr lang="en-US" sz="1400">
                <a:latin typeface="Calibri"/>
                <a:cs typeface="Calibri"/>
              </a:rPr>
              <a:t>completeness = (</a:t>
            </a:r>
            <a:r>
              <a:rPr lang="en-US" sz="1400" err="1">
                <a:latin typeface="Calibri"/>
                <a:cs typeface="Calibri"/>
              </a:rPr>
              <a:t>n_true_found</a:t>
            </a:r>
            <a:r>
              <a:rPr lang="en-US" sz="1400">
                <a:latin typeface="Calibri"/>
                <a:cs typeface="Calibri"/>
              </a:rPr>
              <a:t> / </a:t>
            </a:r>
            <a:r>
              <a:rPr lang="en-US" sz="1400" err="1">
                <a:latin typeface="Calibri"/>
                <a:cs typeface="Calibri"/>
              </a:rPr>
              <a:t>n_true</a:t>
            </a:r>
            <a:r>
              <a:rPr lang="en-US" sz="1400">
                <a:latin typeface="Calibri"/>
                <a:cs typeface="Calibri"/>
              </a:rPr>
              <a:t>)</a:t>
            </a:r>
          </a:p>
          <a:p>
            <a:pPr lvl="1">
              <a:buFont typeface="Calibri,Sans-Serif" charset="2"/>
              <a:buChar char="—"/>
            </a:pPr>
            <a:r>
              <a:rPr lang="en-US" b="1">
                <a:latin typeface="Calibri"/>
                <a:cs typeface="Calibri"/>
              </a:rPr>
              <a:t>False positive rate</a:t>
            </a:r>
            <a:r>
              <a:rPr lang="en-US">
                <a:latin typeface="Calibri"/>
                <a:cs typeface="Calibri"/>
              </a:rPr>
              <a:t>:</a:t>
            </a:r>
          </a:p>
          <a:p>
            <a:pPr lvl="2"/>
            <a:r>
              <a:rPr lang="en-US" sz="1400">
                <a:latin typeface="Calibri"/>
                <a:cs typeface="Calibri"/>
              </a:rPr>
              <a:t>The number of false positive detections found in submissions (that could not be associated with a true satellite), over the number of true satellites</a:t>
            </a:r>
          </a:p>
          <a:p>
            <a:pPr lvl="2"/>
            <a:r>
              <a:rPr lang="en-US" sz="1400" err="1">
                <a:latin typeface="Calibri"/>
                <a:cs typeface="Calibri"/>
              </a:rPr>
              <a:t>fpr</a:t>
            </a:r>
            <a:r>
              <a:rPr lang="en-US" sz="1400">
                <a:latin typeface="Calibri"/>
                <a:cs typeface="Calibri"/>
              </a:rPr>
              <a:t> = 1 - (</a:t>
            </a:r>
            <a:r>
              <a:rPr lang="en-US" sz="1400" err="1">
                <a:latin typeface="Calibri"/>
                <a:cs typeface="Calibri"/>
              </a:rPr>
              <a:t>n_associated</a:t>
            </a:r>
            <a:r>
              <a:rPr lang="en-US" sz="1400">
                <a:latin typeface="Calibri"/>
                <a:cs typeface="Calibri"/>
              </a:rPr>
              <a:t> / </a:t>
            </a:r>
            <a:r>
              <a:rPr lang="en-US" sz="1400" err="1">
                <a:latin typeface="Calibri"/>
                <a:cs typeface="Calibri"/>
              </a:rPr>
              <a:t>n_true</a:t>
            </a:r>
            <a:r>
              <a:rPr lang="en-US" sz="1400">
                <a:latin typeface="Calibri"/>
                <a:cs typeface="Calibri"/>
              </a:rPr>
              <a:t> )</a:t>
            </a:r>
          </a:p>
          <a:p>
            <a:pPr lvl="1">
              <a:buFont typeface="Calibri,Sans-Serif" charset="2"/>
              <a:buChar char="—"/>
            </a:pPr>
            <a:r>
              <a:rPr lang="en-US" b="1">
                <a:latin typeface="Calibri"/>
                <a:cs typeface="Calibri"/>
              </a:rPr>
              <a:t>Position error</a:t>
            </a:r>
            <a:r>
              <a:rPr lang="en-US">
                <a:latin typeface="Calibri"/>
                <a:cs typeface="Calibri"/>
              </a:rPr>
              <a:t>:</a:t>
            </a:r>
          </a:p>
          <a:p>
            <a:pPr lvl="2"/>
            <a:r>
              <a:rPr lang="en-US" sz="1400">
                <a:latin typeface="Calibri"/>
                <a:cs typeface="Calibri"/>
              </a:rPr>
              <a:t>Root mean square error (RMSE) of submitted position</a:t>
            </a:r>
          </a:p>
          <a:p>
            <a:pPr lvl="1">
              <a:buFont typeface="Calibri,Sans-Serif" charset="2"/>
              <a:buChar char="—"/>
            </a:pPr>
            <a:r>
              <a:rPr lang="en-US" b="1">
                <a:latin typeface="Calibri"/>
                <a:cs typeface="Calibri"/>
              </a:rPr>
              <a:t>Magnitude error</a:t>
            </a:r>
            <a:r>
              <a:rPr lang="en-US">
                <a:latin typeface="Calibri"/>
                <a:cs typeface="Calibri"/>
              </a:rPr>
              <a:t>:</a:t>
            </a:r>
          </a:p>
          <a:p>
            <a:pPr lvl="2"/>
            <a:r>
              <a:rPr lang="en-US" sz="1400">
                <a:latin typeface="Calibri"/>
                <a:cs typeface="Calibri"/>
              </a:rPr>
              <a:t>Root mean square error (RMSE) of submitted magnitude</a:t>
            </a:r>
          </a:p>
          <a:p>
            <a:r>
              <a:rPr lang="en-US" sz="2000">
                <a:latin typeface="Calibri"/>
                <a:cs typeface="Calibri"/>
              </a:rPr>
              <a:t>Detection scores use x/y/flux and calibration scores use ra/dec/mag</a:t>
            </a:r>
            <a:endParaRPr lang="en-US" sz="2000"/>
          </a:p>
          <a:p>
            <a:pPr>
              <a:buClr>
                <a:srgbClr val="4F81BD">
                  <a:lumMod val="75000"/>
                </a:srgbClr>
              </a:buClr>
              <a:buFont typeface="Calibri,Sans-Serif" charset="2"/>
              <a:buChar char="—"/>
            </a:pPr>
            <a:endParaRPr lang="en-US"/>
          </a:p>
          <a:p>
            <a:pPr>
              <a:buClr>
                <a:srgbClr val="4F81BD">
                  <a:lumMod val="75000"/>
                </a:srgbClr>
              </a:buClr>
              <a:buFont typeface="Calibri,Sans-Serif" charset="2"/>
              <a:buChar char="—"/>
            </a:pPr>
            <a:endParaRPr lang="en-US"/>
          </a:p>
          <a:p>
            <a:pPr>
              <a:buClr>
                <a:srgbClr val="376092"/>
              </a:buClr>
            </a:pPr>
            <a:endParaRPr lang="en-US"/>
          </a:p>
        </p:txBody>
      </p:sp>
      <p:sp>
        <p:nvSpPr>
          <p:cNvPr id="2511" name="Callout: Right Arrow 2510">
            <a:extLst>
              <a:ext uri="{FF2B5EF4-FFF2-40B4-BE49-F238E27FC236}">
                <a16:creationId xmlns:a16="http://schemas.microsoft.com/office/drawing/2014/main" id="{00078525-8CC5-4A39-B42B-62D4AEDDE094}"/>
              </a:ext>
            </a:extLst>
          </p:cNvPr>
          <p:cNvSpPr/>
          <p:nvPr/>
        </p:nvSpPr>
        <p:spPr bwMode="auto">
          <a:xfrm>
            <a:off x="1861847" y="1945133"/>
            <a:ext cx="2337758" cy="3380117"/>
          </a:xfrm>
          <a:prstGeom prst="rightArrowCallout">
            <a:avLst/>
          </a:prstGeom>
          <a:solidFill>
            <a:schemeClr val="accent5">
              <a:lumMod val="60000"/>
              <a:lumOff val="40000"/>
            </a:schemeClr>
          </a:solidFill>
          <a:ln>
            <a:headEnd/>
            <a:tailEnd/>
          </a:ln>
        </p:spPr>
        <p:style>
          <a:lnRef idx="1">
            <a:schemeClr val="dk1"/>
          </a:lnRef>
          <a:fillRef idx="2">
            <a:schemeClr val="dk1"/>
          </a:fillRef>
          <a:effectRef idx="1">
            <a:schemeClr val="dk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3" name="Title 2">
            <a:extLst>
              <a:ext uri="{FF2B5EF4-FFF2-40B4-BE49-F238E27FC236}">
                <a16:creationId xmlns:a16="http://schemas.microsoft.com/office/drawing/2014/main" id="{7B165BDC-BAA4-438E-87F0-832F0501D0FC}"/>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Target/Sidereal Branch Scoring Metrics</a:t>
            </a:r>
            <a:endParaRPr lang="en-US" b="0">
              <a:latin typeface="Calibri"/>
              <a:cs typeface="Calibri"/>
            </a:endParaRPr>
          </a:p>
        </p:txBody>
      </p:sp>
      <p:graphicFrame>
        <p:nvGraphicFramePr>
          <p:cNvPr id="4" name="Diagram 4">
            <a:extLst>
              <a:ext uri="{FF2B5EF4-FFF2-40B4-BE49-F238E27FC236}">
                <a16:creationId xmlns:a16="http://schemas.microsoft.com/office/drawing/2014/main" id="{CC46D299-56D3-4E83-96FE-1F6CB2E5D170}"/>
              </a:ext>
            </a:extLst>
          </p:cNvPr>
          <p:cNvGraphicFramePr/>
          <p:nvPr>
            <p:extLst>
              <p:ext uri="{D42A27DB-BD31-4B8C-83A1-F6EECF244321}">
                <p14:modId xmlns:p14="http://schemas.microsoft.com/office/powerpoint/2010/main" val="2084952389"/>
              </p:ext>
            </p:extLst>
          </p:nvPr>
        </p:nvGraphicFramePr>
        <p:xfrm>
          <a:off x="-161046" y="1038169"/>
          <a:ext cx="3590746" cy="5098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2934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3D3BC499-F6C3-46DA-A713-664D24E47136}"/>
              </a:ext>
            </a:extLst>
          </p:cNvPr>
          <p:cNvSpPr/>
          <p:nvPr/>
        </p:nvSpPr>
        <p:spPr bwMode="auto">
          <a:xfrm>
            <a:off x="1800044" y="4909148"/>
            <a:ext cx="2758297" cy="889239"/>
          </a:xfrm>
          <a:prstGeom prst="round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5" name="Rectangle: Rounded Corners 14">
            <a:extLst>
              <a:ext uri="{FF2B5EF4-FFF2-40B4-BE49-F238E27FC236}">
                <a16:creationId xmlns:a16="http://schemas.microsoft.com/office/drawing/2014/main" id="{D1B9D12F-E3B6-42BC-AF50-D1C6D85BC30B}"/>
              </a:ext>
            </a:extLst>
          </p:cNvPr>
          <p:cNvSpPr/>
          <p:nvPr/>
        </p:nvSpPr>
        <p:spPr bwMode="auto">
          <a:xfrm>
            <a:off x="258075" y="1009291"/>
            <a:ext cx="2625304" cy="572938"/>
          </a:xfrm>
          <a:prstGeom prst="round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3" name="Title 2">
            <a:extLst>
              <a:ext uri="{FF2B5EF4-FFF2-40B4-BE49-F238E27FC236}">
                <a16:creationId xmlns:a16="http://schemas.microsoft.com/office/drawing/2014/main" id="{BC8D3C08-5DDE-154E-98AC-43297331B52C}"/>
              </a:ext>
            </a:extLst>
          </p:cNvPr>
          <p:cNvSpPr>
            <a:spLocks noGrp="1"/>
          </p:cNvSpPr>
          <p:nvPr>
            <p:ph type="title"/>
          </p:nvPr>
        </p:nvSpPr>
        <p:spPr/>
        <p:txBody>
          <a:bodyPr vert="horz" lIns="0" tIns="45720" rIns="45720" bIns="45720" rtlCol="0" anchor="ctr" anchorCtr="0">
            <a:noAutofit/>
            <a:scene3d>
              <a:camera prst="orthographicFront"/>
              <a:lightRig rig="threePt" dir="t">
                <a:rot lat="0" lon="0" rev="4800000"/>
              </a:lightRig>
            </a:scene3d>
            <a:sp3d prstMaterial="matte"/>
          </a:bodyPr>
          <a:lstStyle/>
          <a:p>
            <a:r>
              <a:rPr lang="en-US">
                <a:latin typeface="Calibri"/>
                <a:cs typeface="Calibri"/>
              </a:rPr>
              <a:t>IOD Branch Structure</a:t>
            </a:r>
            <a:endParaRPr lang="en-US"/>
          </a:p>
        </p:txBody>
      </p:sp>
      <p:sp>
        <p:nvSpPr>
          <p:cNvPr id="6" name="Rectangle 7">
            <a:extLst>
              <a:ext uri="{FF2B5EF4-FFF2-40B4-BE49-F238E27FC236}">
                <a16:creationId xmlns:a16="http://schemas.microsoft.com/office/drawing/2014/main" id="{B276A602-897C-4999-9AB8-FED66B95C62B}"/>
              </a:ext>
            </a:extLst>
          </p:cNvPr>
          <p:cNvSpPr>
            <a:spLocks noChangeArrowheads="1"/>
          </p:cNvSpPr>
          <p:nvPr/>
        </p:nvSpPr>
        <p:spPr bwMode="auto">
          <a:xfrm>
            <a:off x="0" y="5983845"/>
            <a:ext cx="9144000" cy="369332"/>
          </a:xfrm>
          <a:prstGeom prst="rect">
            <a:avLst/>
          </a:prstGeom>
          <a:solidFill>
            <a:schemeClr val="accent1">
              <a:lumMod val="75000"/>
            </a:schemeClr>
          </a:solidFill>
          <a:ln w="9525">
            <a:noFill/>
            <a:miter lim="800000"/>
            <a:headEnd/>
            <a:tailEnd/>
          </a:ln>
        </p:spPr>
        <p:txBody>
          <a:bodyPr wrap="square" lIns="91440" tIns="45720" rIns="91440" bIns="45720" anchor="b" anchorCtr="0">
            <a:spAutoFit/>
          </a:bodyPr>
          <a:lstStyle/>
          <a:p>
            <a:pPr algn="ctr"/>
            <a:r>
              <a:rPr lang="en-US">
                <a:solidFill>
                  <a:srgbClr val="AEF8E5"/>
                </a:solidFill>
                <a:cs typeface="Calibri"/>
              </a:rPr>
              <a:t>The "IOD" branch tests the competitors' ability to make accurate initial orbit determinations</a:t>
            </a:r>
          </a:p>
        </p:txBody>
      </p:sp>
      <p:sp>
        <p:nvSpPr>
          <p:cNvPr id="11" name="TextBox 10">
            <a:extLst>
              <a:ext uri="{FF2B5EF4-FFF2-40B4-BE49-F238E27FC236}">
                <a16:creationId xmlns:a16="http://schemas.microsoft.com/office/drawing/2014/main" id="{581C7097-0D08-4B69-AE77-CBFFAAFE917F}"/>
              </a:ext>
            </a:extLst>
          </p:cNvPr>
          <p:cNvSpPr txBox="1"/>
          <p:nvPr/>
        </p:nvSpPr>
        <p:spPr>
          <a:xfrm>
            <a:off x="282429" y="970120"/>
            <a:ext cx="26318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1) Competitor is supplied </a:t>
            </a:r>
            <a:endParaRPr lang="en-US"/>
          </a:p>
          <a:p>
            <a:r>
              <a:rPr lang="en-US">
                <a:cs typeface="Calibri"/>
              </a:rPr>
              <a:t>set of catalogs.</a:t>
            </a:r>
            <a:endParaRPr lang="en-US"/>
          </a:p>
        </p:txBody>
      </p:sp>
      <p:sp>
        <p:nvSpPr>
          <p:cNvPr id="13" name="TextBox 12">
            <a:extLst>
              <a:ext uri="{FF2B5EF4-FFF2-40B4-BE49-F238E27FC236}">
                <a16:creationId xmlns:a16="http://schemas.microsoft.com/office/drawing/2014/main" id="{7F95AFF7-E06D-4264-871A-D697802882ED}"/>
              </a:ext>
            </a:extLst>
          </p:cNvPr>
          <p:cNvSpPr txBox="1"/>
          <p:nvPr/>
        </p:nvSpPr>
        <p:spPr>
          <a:xfrm>
            <a:off x="1820709" y="4927469"/>
            <a:ext cx="28438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 Competitor uses their algorithm to determine the information of interest</a:t>
            </a:r>
            <a:endParaRPr lang="en-US">
              <a:cs typeface="Calibri"/>
            </a:endParaRPr>
          </a:p>
        </p:txBody>
      </p:sp>
      <p:sp>
        <p:nvSpPr>
          <p:cNvPr id="2" name="TextBox 1">
            <a:extLst>
              <a:ext uri="{FF2B5EF4-FFF2-40B4-BE49-F238E27FC236}">
                <a16:creationId xmlns:a16="http://schemas.microsoft.com/office/drawing/2014/main" id="{6F29A52C-7458-4866-BA8B-24B8C555AA34}"/>
              </a:ext>
            </a:extLst>
          </p:cNvPr>
          <p:cNvSpPr txBox="1"/>
          <p:nvPr/>
        </p:nvSpPr>
        <p:spPr>
          <a:xfrm>
            <a:off x="116457" y="4228381"/>
            <a:ext cx="32500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Example IOD branch catalog</a:t>
            </a:r>
            <a:endParaRPr lang="en-US" sz="1400">
              <a:cs typeface="Calibri"/>
            </a:endParaRPr>
          </a:p>
        </p:txBody>
      </p:sp>
      <p:pic>
        <p:nvPicPr>
          <p:cNvPr id="8" name="Picture 9" descr="Screen Shot 2021-07-28 at 1.57.18 PM.png">
            <a:extLst>
              <a:ext uri="{FF2B5EF4-FFF2-40B4-BE49-F238E27FC236}">
                <a16:creationId xmlns:a16="http://schemas.microsoft.com/office/drawing/2014/main" id="{EF70BE36-5D9D-4D17-B121-37F7CBA760C4}"/>
              </a:ext>
            </a:extLst>
          </p:cNvPr>
          <p:cNvPicPr>
            <a:picLocks noChangeAspect="1"/>
          </p:cNvPicPr>
          <p:nvPr/>
        </p:nvPicPr>
        <p:blipFill>
          <a:blip r:embed="rId2"/>
          <a:stretch>
            <a:fillRect/>
          </a:stretch>
        </p:blipFill>
        <p:spPr>
          <a:xfrm>
            <a:off x="6151352" y="1033644"/>
            <a:ext cx="2667719" cy="3852591"/>
          </a:xfrm>
          <a:prstGeom prst="rect">
            <a:avLst/>
          </a:prstGeom>
        </p:spPr>
      </p:pic>
      <p:sp>
        <p:nvSpPr>
          <p:cNvPr id="10" name="TextBox 9">
            <a:extLst>
              <a:ext uri="{FF2B5EF4-FFF2-40B4-BE49-F238E27FC236}">
                <a16:creationId xmlns:a16="http://schemas.microsoft.com/office/drawing/2014/main" id="{09CAE745-DEC2-4B0F-B18E-826C9C22C424}"/>
              </a:ext>
            </a:extLst>
          </p:cNvPr>
          <p:cNvSpPr txBox="1"/>
          <p:nvPr/>
        </p:nvSpPr>
        <p:spPr>
          <a:xfrm>
            <a:off x="6115409" y="756249"/>
            <a:ext cx="316014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Example of minimum IOD submission file</a:t>
            </a:r>
            <a:endParaRPr lang="en-US" sz="1200">
              <a:cs typeface="Calibri"/>
            </a:endParaRPr>
          </a:p>
        </p:txBody>
      </p:sp>
      <p:sp>
        <p:nvSpPr>
          <p:cNvPr id="19" name="Arrow: Right 18">
            <a:extLst>
              <a:ext uri="{FF2B5EF4-FFF2-40B4-BE49-F238E27FC236}">
                <a16:creationId xmlns:a16="http://schemas.microsoft.com/office/drawing/2014/main" id="{8393BFF9-879D-45CF-B908-FA7B0452DD1A}"/>
              </a:ext>
            </a:extLst>
          </p:cNvPr>
          <p:cNvSpPr/>
          <p:nvPr/>
        </p:nvSpPr>
        <p:spPr bwMode="auto">
          <a:xfrm>
            <a:off x="4660897" y="5388773"/>
            <a:ext cx="2399665" cy="276161"/>
          </a:xfrm>
          <a:prstGeom prst="rightArrow">
            <a:avLst/>
          </a:prstGeom>
          <a:solidFill>
            <a:srgbClr val="0F4F97"/>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9" name="Arrow: Right 8">
            <a:extLst>
              <a:ext uri="{FF2B5EF4-FFF2-40B4-BE49-F238E27FC236}">
                <a16:creationId xmlns:a16="http://schemas.microsoft.com/office/drawing/2014/main" id="{9B5E21BA-A898-4272-BC6F-9C5FB4858CFE}"/>
              </a:ext>
            </a:extLst>
          </p:cNvPr>
          <p:cNvSpPr/>
          <p:nvPr/>
        </p:nvSpPr>
        <p:spPr bwMode="auto">
          <a:xfrm rot="5400000">
            <a:off x="2872510" y="4432580"/>
            <a:ext cx="613281" cy="283348"/>
          </a:xfrm>
          <a:prstGeom prst="rightArrow">
            <a:avLst/>
          </a:prstGeom>
          <a:solidFill>
            <a:srgbClr val="0F4F97"/>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20" name="Rectangle: Rounded Corners 19">
            <a:extLst>
              <a:ext uri="{FF2B5EF4-FFF2-40B4-BE49-F238E27FC236}">
                <a16:creationId xmlns:a16="http://schemas.microsoft.com/office/drawing/2014/main" id="{6E079122-74E2-4297-8ACA-A88460EF3ABA}"/>
              </a:ext>
            </a:extLst>
          </p:cNvPr>
          <p:cNvSpPr/>
          <p:nvPr/>
        </p:nvSpPr>
        <p:spPr bwMode="auto">
          <a:xfrm>
            <a:off x="7137642" y="4021350"/>
            <a:ext cx="1514656" cy="1723126"/>
          </a:xfrm>
          <a:prstGeom prst="roundRect">
            <a:avLst/>
          </a:prstGeom>
          <a:solidFill>
            <a:srgbClr val="AEF8E5"/>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2" name="TextBox 11">
            <a:extLst>
              <a:ext uri="{FF2B5EF4-FFF2-40B4-BE49-F238E27FC236}">
                <a16:creationId xmlns:a16="http://schemas.microsoft.com/office/drawing/2014/main" id="{5D8C8F4A-0F73-4637-96A9-70E6CC495D3D}"/>
              </a:ext>
            </a:extLst>
          </p:cNvPr>
          <p:cNvSpPr txBox="1"/>
          <p:nvPr/>
        </p:nvSpPr>
        <p:spPr>
          <a:xfrm>
            <a:off x="7161300" y="4022028"/>
            <a:ext cx="162641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3)</a:t>
            </a:r>
            <a:r>
              <a:rPr lang="en-US">
                <a:ea typeface="+mn-lt"/>
                <a:cs typeface="+mn-lt"/>
              </a:rPr>
              <a:t> Competitor generates a submission file that gets returned for a score</a:t>
            </a:r>
          </a:p>
          <a:p>
            <a:endParaRPr lang="en-US">
              <a:cs typeface="Calibri"/>
            </a:endParaRPr>
          </a:p>
        </p:txBody>
      </p:sp>
      <p:pic>
        <p:nvPicPr>
          <p:cNvPr id="4" name="Picture 4">
            <a:extLst>
              <a:ext uri="{FF2B5EF4-FFF2-40B4-BE49-F238E27FC236}">
                <a16:creationId xmlns:a16="http://schemas.microsoft.com/office/drawing/2014/main" id="{CF087C77-4C3C-44A7-98B4-8A1923D09D22}"/>
              </a:ext>
            </a:extLst>
          </p:cNvPr>
          <p:cNvPicPr>
            <a:picLocks noChangeAspect="1"/>
          </p:cNvPicPr>
          <p:nvPr/>
        </p:nvPicPr>
        <p:blipFill rotWithShape="1">
          <a:blip r:embed="rId3"/>
          <a:srcRect l="788" t="556" r="-71" b="853"/>
          <a:stretch/>
        </p:blipFill>
        <p:spPr>
          <a:xfrm>
            <a:off x="174245" y="1655511"/>
            <a:ext cx="5014541" cy="2547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7229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D114F82E-376B-4ACC-A94E-6CC45E223DFA}" vid="{F6807AF6-4644-4B72-BCA3-01426733BEE2}"/>
    </a:ext>
  </a:extLst>
</a:theme>
</file>

<file path=ppt/theme/theme2.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D114F82E-376B-4ACC-A94E-6CC45E223DFA}" vid="{F6807AF6-4644-4B72-BCA3-01426733BE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BA9666464FD74C9BBB741B00F5E5D1" ma:contentTypeVersion="7" ma:contentTypeDescription="Create a new document." ma:contentTypeScope="" ma:versionID="106badb4102ff2137f79b6439240b976">
  <xsd:schema xmlns:xsd="http://www.w3.org/2001/XMLSchema" xmlns:xs="http://www.w3.org/2001/XMLSchema" xmlns:p="http://schemas.microsoft.com/office/2006/metadata/properties" xmlns:ns2="ac66d9cb-a460-4f17-82d9-d081b473afe0" targetNamespace="http://schemas.microsoft.com/office/2006/metadata/properties" ma:root="true" ma:fieldsID="2404c2c82e95b18a1bf5e65ee98624d2" ns2:_="">
    <xsd:import namespace="ac66d9cb-a460-4f17-82d9-d081b473af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66d9cb-a460-4f17-82d9-d081b473af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E7C12A-8134-4457-AFD0-3FFBDBEC1DE6}">
  <ds:schemaRefs>
    <ds:schemaRef ds:uri="ac66d9cb-a460-4f17-82d9-d081b473afe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BE94D4-C1D3-44C9-AB2E-7097A218D331}">
  <ds:schemaRefs>
    <ds:schemaRef ds:uri="ac66d9cb-a460-4f17-82d9-d081b473af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DB8FBF4-B2B7-4CF7-A468-2D80AA9517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2015_PPT_UNC_V7</Template>
  <Application>Microsoft Office PowerPoint</Application>
  <PresentationFormat>On-screen Show (4:3)</PresentationFormat>
  <Slides>22</Slides>
  <Notes>2</Notes>
  <HiddenSlides>0</HiddenSlide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2015_PPT_UNC_V7.06 (1)</vt:lpstr>
      <vt:lpstr>2015_PPT_UNC_V7.06 (1)</vt:lpstr>
      <vt:lpstr>X-Files:</vt:lpstr>
      <vt:lpstr>PowerPoint Presentation</vt:lpstr>
      <vt:lpstr>The X-Files participation process</vt:lpstr>
      <vt:lpstr>Branches in X-Files v3.0</vt:lpstr>
      <vt:lpstr>The X-Files ‘branches’ test distinct components of an SDA data analysis pipeline</vt:lpstr>
      <vt:lpstr>Target/Sidereal Branch Structure</vt:lpstr>
      <vt:lpstr>Target/Sidereal Branch Information Tests ability to detect targets within ground-based optical images</vt:lpstr>
      <vt:lpstr>Target/Sidereal Branch Scoring Metrics</vt:lpstr>
      <vt:lpstr>IOD Branch Structure</vt:lpstr>
      <vt:lpstr>IOD Branch Information Tests accuracies of initial orbit determinations, inferring positions and velocities from observations over a fraction of an orbital period</vt:lpstr>
      <vt:lpstr>IOD Branch Scoring Metrics</vt:lpstr>
      <vt:lpstr>Target Track/Sidereal Track Branch Structure</vt:lpstr>
      <vt:lpstr>Target Track/Sidereal Track Branch Information Tests ability to detect and track target through multiple observations, and on accuracy of initial orbit determination</vt:lpstr>
      <vt:lpstr>Distribution Structure</vt:lpstr>
      <vt:lpstr>X-Files Dashboard A visual interface for understanding scores</vt:lpstr>
      <vt:lpstr>Leaderboard</vt:lpstr>
      <vt:lpstr>Branch Tab: Target/Sidereal</vt:lpstr>
      <vt:lpstr>Branch Tab: IOD</vt:lpstr>
      <vt:lpstr>Branch Tab: Target Track / Sidereal Track</vt:lpstr>
      <vt:lpstr>Participation</vt:lpstr>
      <vt:lpstr>Coming Soon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Pruett, Kerianne</dc:creator>
  <cp:revision>1</cp:revision>
  <cp:lastPrinted>2018-03-02T18:19:44Z</cp:lastPrinted>
  <dcterms:created xsi:type="dcterms:W3CDTF">2020-09-15T04:06:35Z</dcterms:created>
  <dcterms:modified xsi:type="dcterms:W3CDTF">2022-03-03T21:46:36Z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0x01010078BA9666464FD74C9BBB741B00F5E5D1</vt:lpwstr>
  </property>
</Properties>
</file>